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=""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400" dirty="0"/>
            <a:t>Rimsko Carstvo i teritorij</a:t>
          </a:r>
          <a:endParaRPr lang="en-US" sz="24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0ADC9DCE-9C1D-4C9E-87FB-0BFF5D3551F4}">
      <dgm:prSet custT="1"/>
      <dgm:spPr/>
      <dgm:t>
        <a:bodyPr/>
        <a:lstStyle/>
        <a:p>
          <a:r>
            <a:rPr lang="hr-HR" sz="2400" dirty="0"/>
            <a:t>Barbarski napadi i problemi obrane</a:t>
          </a:r>
          <a:endParaRPr lang="en-US" sz="2400" dirty="0"/>
        </a:p>
      </dgm:t>
    </dgm:pt>
    <dgm:pt modelId="{9F62B17F-2837-4515-889E-9FD64D5E2F43}" type="parTrans" cxnId="{622C32CB-91BD-4D5B-8055-ECD9962BDDF8}">
      <dgm:prSet/>
      <dgm:spPr/>
      <dgm:t>
        <a:bodyPr/>
        <a:lstStyle/>
        <a:p>
          <a:endParaRPr lang="hr-HR"/>
        </a:p>
      </dgm:t>
    </dgm:pt>
    <dgm:pt modelId="{391A039B-D87F-47A3-A1C9-A9F3808843DB}" type="sibTrans" cxnId="{622C32CB-91BD-4D5B-8055-ECD9962BDDF8}">
      <dgm:prSet/>
      <dgm:spPr/>
      <dgm:t>
        <a:bodyPr/>
        <a:lstStyle/>
        <a:p>
          <a:endParaRPr lang="hr-HR"/>
        </a:p>
      </dgm:t>
    </dgm:pt>
    <dgm:pt modelId="{15E314E4-BE7F-4C81-80C9-EA92E74973B5}">
      <dgm:prSet custT="1"/>
      <dgm:spPr/>
      <dgm:t>
        <a:bodyPr/>
        <a:lstStyle/>
        <a:p>
          <a:r>
            <a:rPr lang="hr-HR" sz="2400" dirty="0"/>
            <a:t>Konstantin Veliki u IV. stoljeću preselio prijestolnicu na istok</a:t>
          </a:r>
          <a:endParaRPr lang="en-US" sz="2400" dirty="0"/>
        </a:p>
      </dgm:t>
    </dgm:pt>
    <dgm:pt modelId="{1EA970CE-1002-4DF8-A2E0-9EAA6BA6964D}" type="parTrans" cxnId="{A9E3B64F-CA2D-4053-BEF5-FC2B6267C428}">
      <dgm:prSet/>
      <dgm:spPr/>
      <dgm:t>
        <a:bodyPr/>
        <a:lstStyle/>
        <a:p>
          <a:endParaRPr lang="hr-HR"/>
        </a:p>
      </dgm:t>
    </dgm:pt>
    <dgm:pt modelId="{49BAE268-3B7D-4216-8324-4BD73E68C4C1}" type="sibTrans" cxnId="{A9E3B64F-CA2D-4053-BEF5-FC2B6267C428}">
      <dgm:prSet/>
      <dgm:spPr/>
      <dgm:t>
        <a:bodyPr/>
        <a:lstStyle/>
        <a:p>
          <a:endParaRPr lang="hr-HR"/>
        </a:p>
      </dgm:t>
    </dgm:pt>
    <dgm:pt modelId="{F7166481-B00B-49B2-B847-4949BC9D7B9D}">
      <dgm:prSet custT="1"/>
      <dgm:spPr/>
      <dgm:t>
        <a:bodyPr/>
        <a:lstStyle/>
        <a:p>
          <a:r>
            <a:rPr lang="hr-HR" sz="2400" dirty="0"/>
            <a:t>Nova prijestolnica Konstantinopol na prostoru grčke kolonije </a:t>
          </a:r>
          <a:r>
            <a:rPr lang="hr-HR" sz="2400" dirty="0" err="1"/>
            <a:t>Bizantija</a:t>
          </a:r>
          <a:endParaRPr lang="hr-HR" sz="2400" dirty="0"/>
        </a:p>
        <a:p>
          <a:endParaRPr lang="en-US" sz="2000" dirty="0"/>
        </a:p>
      </dgm:t>
    </dgm:pt>
    <dgm:pt modelId="{E8BEF27D-E88F-43EC-971E-878CF6EFEEF9}" type="parTrans" cxnId="{9FA54E8A-50CB-41B8-8B7F-1B592D3CE1D4}">
      <dgm:prSet/>
      <dgm:spPr/>
      <dgm:t>
        <a:bodyPr/>
        <a:lstStyle/>
        <a:p>
          <a:endParaRPr lang="hr-HR"/>
        </a:p>
      </dgm:t>
    </dgm:pt>
    <dgm:pt modelId="{D663F2D0-E35D-4BEC-A0D4-913D0F3597EA}" type="sibTrans" cxnId="{9FA54E8A-50CB-41B8-8B7F-1B592D3CE1D4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D33AC-6D0C-4F45-ACD0-7E67BA659585}" type="pres">
      <dgm:prSet presAssocID="{1A6884F7-2B33-48B3-9C56-EE05EDCBFD52}" presName="spacer" presStyleCnt="0"/>
      <dgm:spPr/>
    </dgm:pt>
    <dgm:pt modelId="{4C2DF6F4-1CCD-4736-A728-F8216CF885BD}" type="pres">
      <dgm:prSet presAssocID="{0ADC9DCE-9C1D-4C9E-87FB-0BFF5D3551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CC716-45C3-43B4-BB10-7235C663FE36}" type="pres">
      <dgm:prSet presAssocID="{391A039B-D87F-47A3-A1C9-A9F3808843DB}" presName="spacer" presStyleCnt="0"/>
      <dgm:spPr/>
    </dgm:pt>
    <dgm:pt modelId="{02EE1054-AB11-4045-8C8F-40B8C7A77D70}" type="pres">
      <dgm:prSet presAssocID="{15E314E4-BE7F-4C81-80C9-EA92E74973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12C98C-1341-4941-BDEB-10B0E23C7ED5}" type="pres">
      <dgm:prSet presAssocID="{49BAE268-3B7D-4216-8324-4BD73E68C4C1}" presName="spacer" presStyleCnt="0"/>
      <dgm:spPr/>
    </dgm:pt>
    <dgm:pt modelId="{60C7517A-F6CC-434B-8E15-B79FE49E6F04}" type="pres">
      <dgm:prSet presAssocID="{F7166481-B00B-49B2-B847-4949BC9D7B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280AEC-31ED-41D4-858D-679684B68AAD}" type="presOf" srcId="{F7166481-B00B-49B2-B847-4949BC9D7B9D}" destId="{60C7517A-F6CC-434B-8E15-B79FE49E6F04}" srcOrd="0" destOrd="0" presId="urn:microsoft.com/office/officeart/2005/8/layout/vList2"/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9FA54E8A-50CB-41B8-8B7F-1B592D3CE1D4}" srcId="{71E521EC-A432-48C6-BF96-E79E2B50B48A}" destId="{F7166481-B00B-49B2-B847-4949BC9D7B9D}" srcOrd="3" destOrd="0" parTransId="{E8BEF27D-E88F-43EC-971E-878CF6EFEEF9}" sibTransId="{D663F2D0-E35D-4BEC-A0D4-913D0F3597EA}"/>
    <dgm:cxn modelId="{A9E3B64F-CA2D-4053-BEF5-FC2B6267C428}" srcId="{71E521EC-A432-48C6-BF96-E79E2B50B48A}" destId="{15E314E4-BE7F-4C81-80C9-EA92E74973B5}" srcOrd="2" destOrd="0" parTransId="{1EA970CE-1002-4DF8-A2E0-9EAA6BA6964D}" sibTransId="{49BAE268-3B7D-4216-8324-4BD73E68C4C1}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622C32CB-91BD-4D5B-8055-ECD9962BDDF8}" srcId="{71E521EC-A432-48C6-BF96-E79E2B50B48A}" destId="{0ADC9DCE-9C1D-4C9E-87FB-0BFF5D3551F4}" srcOrd="1" destOrd="0" parTransId="{9F62B17F-2837-4515-889E-9FD64D5E2F43}" sibTransId="{391A039B-D87F-47A3-A1C9-A9F3808843DB}"/>
    <dgm:cxn modelId="{F56F47C0-7CB3-4F67-A106-3E69423402BE}" type="presOf" srcId="{0ADC9DCE-9C1D-4C9E-87FB-0BFF5D3551F4}" destId="{4C2DF6F4-1CCD-4736-A728-F8216CF885BD}" srcOrd="0" destOrd="0" presId="urn:microsoft.com/office/officeart/2005/8/layout/vList2"/>
    <dgm:cxn modelId="{F066F7A3-E777-44AA-A818-FF765DAE2AD3}" type="presOf" srcId="{15E314E4-BE7F-4C81-80C9-EA92E74973B5}" destId="{02EE1054-AB11-4045-8C8F-40B8C7A77D70}" srcOrd="0" destOrd="0" presId="urn:microsoft.com/office/officeart/2005/8/layout/vList2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574E0C7C-269B-41A8-B89D-00E6ACDA609C}" type="presParOf" srcId="{AA027500-7298-4E1E-96C1-3B7408FA9D6A}" destId="{D42D33AC-6D0C-4F45-ACD0-7E67BA659585}" srcOrd="1" destOrd="0" presId="urn:microsoft.com/office/officeart/2005/8/layout/vList2"/>
    <dgm:cxn modelId="{AF3F27A5-BBE4-4754-85DD-61588F39A876}" type="presParOf" srcId="{AA027500-7298-4E1E-96C1-3B7408FA9D6A}" destId="{4C2DF6F4-1CCD-4736-A728-F8216CF885BD}" srcOrd="2" destOrd="0" presId="urn:microsoft.com/office/officeart/2005/8/layout/vList2"/>
    <dgm:cxn modelId="{77FC8AE4-DA03-4D18-95C1-5B8E1D12A3CE}" type="presParOf" srcId="{AA027500-7298-4E1E-96C1-3B7408FA9D6A}" destId="{8EBCC716-45C3-43B4-BB10-7235C663FE36}" srcOrd="3" destOrd="0" presId="urn:microsoft.com/office/officeart/2005/8/layout/vList2"/>
    <dgm:cxn modelId="{F0796896-F688-4A7B-AD3D-AE02D94B4738}" type="presParOf" srcId="{AA027500-7298-4E1E-96C1-3B7408FA9D6A}" destId="{02EE1054-AB11-4045-8C8F-40B8C7A77D70}" srcOrd="4" destOrd="0" presId="urn:microsoft.com/office/officeart/2005/8/layout/vList2"/>
    <dgm:cxn modelId="{DDF25BA0-A156-4D40-A75D-8DD714E9C625}" type="presParOf" srcId="{AA027500-7298-4E1E-96C1-3B7408FA9D6A}" destId="{C812C98C-1341-4941-BDEB-10B0E23C7ED5}" srcOrd="5" destOrd="0" presId="urn:microsoft.com/office/officeart/2005/8/layout/vList2"/>
    <dgm:cxn modelId="{B08CF5A9-5242-4D93-876C-E1C6658C312A}" type="presParOf" srcId="{AA027500-7298-4E1E-96C1-3B7408FA9D6A}" destId="{60C7517A-F6CC-434B-8E15-B79FE49E6F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Car </a:t>
          </a:r>
          <a:r>
            <a:rPr lang="hr-HR" sz="2400" dirty="0" err="1"/>
            <a:t>Teodozije</a:t>
          </a:r>
          <a:r>
            <a:rPr lang="hr-HR" sz="2400" dirty="0"/>
            <a:t> 395. godine dijeli Carstvo na Istočno i Zapadno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7FE31ABA-5C07-40DB-A354-F8CBDFDE427D}">
      <dgm:prSet custT="1"/>
      <dgm:spPr/>
      <dgm:t>
        <a:bodyPr/>
        <a:lstStyle/>
        <a:p>
          <a:r>
            <a:rPr lang="hr-HR" sz="2400" dirty="0"/>
            <a:t>Zapadno Carstvo i prodori barbarskih plemena</a:t>
          </a:r>
          <a:endParaRPr lang="en-US" sz="2400" dirty="0"/>
        </a:p>
      </dgm:t>
    </dgm:pt>
    <dgm:pt modelId="{4786C38F-00EE-4076-A4DD-D0EFCB87EBBC}" type="parTrans" cxnId="{B6DEA493-1799-430E-946A-89EA4E1D6132}">
      <dgm:prSet/>
      <dgm:spPr/>
      <dgm:t>
        <a:bodyPr/>
        <a:lstStyle/>
        <a:p>
          <a:endParaRPr lang="en-US"/>
        </a:p>
      </dgm:t>
    </dgm:pt>
    <dgm:pt modelId="{117D90C0-682C-4C8D-94C9-4D6738A71BC7}" type="sibTrans" cxnId="{B6DEA493-1799-430E-946A-89EA4E1D6132}">
      <dgm:prSet/>
      <dgm:spPr/>
      <dgm:t>
        <a:bodyPr/>
        <a:lstStyle/>
        <a:p>
          <a:endParaRPr lang="en-US"/>
        </a:p>
      </dgm:t>
    </dgm:pt>
    <dgm:pt modelId="{058F5F3B-CF12-4737-905A-2DDB89401FA5}">
      <dgm:prSet custT="1"/>
      <dgm:spPr/>
      <dgm:t>
        <a:bodyPr/>
        <a:lstStyle/>
        <a:p>
          <a:r>
            <a:rPr lang="hr-HR" sz="2400" dirty="0"/>
            <a:t>Procvat Istočnog Carstva</a:t>
          </a:r>
          <a:endParaRPr lang="en-US" sz="2400" dirty="0"/>
        </a:p>
      </dgm:t>
    </dgm:pt>
    <dgm:pt modelId="{00560ACD-F04C-4803-B6DD-B5DB2B569B95}" type="parTrans" cxnId="{5B7B03DF-82AF-4C31-B51B-A99763684409}">
      <dgm:prSet/>
      <dgm:spPr/>
      <dgm:t>
        <a:bodyPr/>
        <a:lstStyle/>
        <a:p>
          <a:endParaRPr lang="en-US"/>
        </a:p>
      </dgm:t>
    </dgm:pt>
    <dgm:pt modelId="{70A2C6C4-A6FF-4DB0-BFDB-F36C20470D87}" type="sibTrans" cxnId="{5B7B03DF-82AF-4C31-B51B-A99763684409}">
      <dgm:prSet/>
      <dgm:spPr/>
      <dgm:t>
        <a:bodyPr/>
        <a:lstStyle/>
        <a:p>
          <a:endParaRPr lang="en-US"/>
        </a:p>
      </dgm:t>
    </dgm:pt>
    <dgm:pt modelId="{A601EBD3-E43A-4A00-BA0E-1F468B2A0938}">
      <dgm:prSet custT="1"/>
      <dgm:spPr/>
      <dgm:t>
        <a:bodyPr/>
        <a:lstStyle/>
        <a:p>
          <a:r>
            <a:rPr lang="hr-HR" sz="2400" dirty="0"/>
            <a:t>Napredak obrta i trgovine</a:t>
          </a:r>
          <a:endParaRPr lang="en-US" sz="2400" dirty="0"/>
        </a:p>
      </dgm:t>
    </dgm:pt>
    <dgm:pt modelId="{A080C174-B947-4E8D-B00E-3C1FF7633681}" type="parTrans" cxnId="{DF2CD989-F92C-4D95-8BC8-55FB1D0D90A6}">
      <dgm:prSet/>
      <dgm:spPr/>
      <dgm:t>
        <a:bodyPr/>
        <a:lstStyle/>
        <a:p>
          <a:endParaRPr lang="en-US"/>
        </a:p>
      </dgm:t>
    </dgm:pt>
    <dgm:pt modelId="{46705794-E6F5-4DF6-A4D4-A4F7570654E0}" type="sibTrans" cxnId="{DF2CD989-F92C-4D95-8BC8-55FB1D0D90A6}">
      <dgm:prSet/>
      <dgm:spPr/>
      <dgm:t>
        <a:bodyPr/>
        <a:lstStyle/>
        <a:p>
          <a:endParaRPr lang="en-US"/>
        </a:p>
      </dgm:t>
    </dgm:pt>
    <dgm:pt modelId="{97130607-61C8-4C4D-9940-795201C9BA5E}">
      <dgm:prSet custT="1"/>
      <dgm:spPr/>
      <dgm:t>
        <a:bodyPr/>
        <a:lstStyle/>
        <a:p>
          <a:r>
            <a:rPr lang="hr-HR" sz="2400" dirty="0"/>
            <a:t>Središte države Konstantinopol</a:t>
          </a:r>
          <a:endParaRPr lang="en-US" sz="2400" dirty="0"/>
        </a:p>
      </dgm:t>
    </dgm:pt>
    <dgm:pt modelId="{83B4D406-C853-4985-9197-0344A04EFB0A}" type="parTrans" cxnId="{5A8C1CE3-4759-49F2-9CBA-5652878D1007}">
      <dgm:prSet/>
      <dgm:spPr/>
      <dgm:t>
        <a:bodyPr/>
        <a:lstStyle/>
        <a:p>
          <a:endParaRPr lang="en-US"/>
        </a:p>
      </dgm:t>
    </dgm:pt>
    <dgm:pt modelId="{638CE0CE-983F-4A52-BF24-41E251DCF12F}" type="sibTrans" cxnId="{5A8C1CE3-4759-49F2-9CBA-5652878D1007}">
      <dgm:prSet/>
      <dgm:spPr/>
      <dgm:t>
        <a:bodyPr/>
        <a:lstStyle/>
        <a:p>
          <a:endParaRPr lang="en-US"/>
        </a:p>
      </dgm:t>
    </dgm:pt>
    <dgm:pt modelId="{E0A4FDF8-73CC-42E9-B090-891B73668B2E}">
      <dgm:prSet custT="1"/>
      <dgm:spPr/>
      <dgm:t>
        <a:bodyPr/>
        <a:lstStyle/>
        <a:p>
          <a:r>
            <a:rPr lang="hr-HR" sz="2400" dirty="0"/>
            <a:t>Bizantsko Carstvo</a:t>
          </a:r>
          <a:endParaRPr lang="en-US" sz="2400" dirty="0"/>
        </a:p>
      </dgm:t>
    </dgm:pt>
    <dgm:pt modelId="{994B78C4-CC54-4583-A438-53ECA7406D3C}" type="parTrans" cxnId="{D4E64923-5D47-4649-A9AD-BC512AC4A3EC}">
      <dgm:prSet/>
      <dgm:spPr/>
      <dgm:t>
        <a:bodyPr/>
        <a:lstStyle/>
        <a:p>
          <a:endParaRPr lang="en-US"/>
        </a:p>
      </dgm:t>
    </dgm:pt>
    <dgm:pt modelId="{1A4A69F7-EBC6-4E9C-B6E2-B35CB7B98B03}" type="sibTrans" cxnId="{D4E64923-5D47-4649-A9AD-BC512AC4A3EC}">
      <dgm:prSet/>
      <dgm:spPr/>
      <dgm:t>
        <a:bodyPr/>
        <a:lstStyle/>
        <a:p>
          <a:endParaRPr lang="en-US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6" custLinFactY="5835" custLinFactNeighborX="5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B3A7C6-B525-4C59-A22E-7DA36A9C1111}" type="pres">
      <dgm:prSet presAssocID="{E89E81AA-28E3-447E-B89D-EA4027CEF02D}" presName="spacer" presStyleCnt="0"/>
      <dgm:spPr/>
    </dgm:pt>
    <dgm:pt modelId="{C59EF3FB-AFD3-4885-856B-39A4CEB9B741}" type="pres">
      <dgm:prSet presAssocID="{7FE31ABA-5C07-40DB-A354-F8CBDFDE427D}" presName="parentText" presStyleLbl="node1" presStyleIdx="1" presStyleCnt="6" custLinFactY="10182" custLinFactNeighborX="-2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3246A-321E-4F29-AB3D-70BFB24C3FB9}" type="pres">
      <dgm:prSet presAssocID="{117D90C0-682C-4C8D-94C9-4D6738A71BC7}" presName="spacer" presStyleCnt="0"/>
      <dgm:spPr/>
    </dgm:pt>
    <dgm:pt modelId="{F96BBCAD-FC35-4489-8800-5B77703FC960}" type="pres">
      <dgm:prSet presAssocID="{058F5F3B-CF12-4737-905A-2DDB89401FA5}" presName="parentText" presStyleLbl="node1" presStyleIdx="2" presStyleCnt="6" custLinFactY="11495" custLinFactNeighborX="-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566A8A-5198-4CDE-BDF3-EE067B91215F}" type="pres">
      <dgm:prSet presAssocID="{70A2C6C4-A6FF-4DB0-BFDB-F36C20470D87}" presName="spacer" presStyleCnt="0"/>
      <dgm:spPr/>
    </dgm:pt>
    <dgm:pt modelId="{EC6FE875-D894-4A58-A55E-055D34371E9C}" type="pres">
      <dgm:prSet presAssocID="{A601EBD3-E43A-4A00-BA0E-1F468B2A0938}" presName="parentText" presStyleLbl="node1" presStyleIdx="3" presStyleCnt="6" custLinFactY="12034" custLinFactNeighborX="-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CD8742-5610-4C2C-823F-B9114A403999}" type="pres">
      <dgm:prSet presAssocID="{46705794-E6F5-4DF6-A4D4-A4F7570654E0}" presName="spacer" presStyleCnt="0"/>
      <dgm:spPr/>
    </dgm:pt>
    <dgm:pt modelId="{F4A0297D-51D1-4ECA-97D2-83AD278E8227}" type="pres">
      <dgm:prSet presAssocID="{97130607-61C8-4C4D-9940-795201C9BA5E}" presName="parentText" presStyleLbl="node1" presStyleIdx="4" presStyleCnt="6" custLinFactY="11034" custLinFactNeighborX="-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C1C54B-3EB6-43C3-8071-F92CD7A83178}" type="pres">
      <dgm:prSet presAssocID="{638CE0CE-983F-4A52-BF24-41E251DCF12F}" presName="spacer" presStyleCnt="0"/>
      <dgm:spPr/>
    </dgm:pt>
    <dgm:pt modelId="{3EADEDD6-E73F-463C-9602-5A8B539375CA}" type="pres">
      <dgm:prSet presAssocID="{E0A4FDF8-73CC-42E9-B090-891B73668B2E}" presName="parentText" presStyleLbl="node1" presStyleIdx="5" presStyleCnt="6" custScaleY="83172" custLinFactY="15152" custLinFactNeighborX="1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6DEA493-1799-430E-946A-89EA4E1D6132}" srcId="{554A291B-5859-4E7D-ADF3-B016FB24E479}" destId="{7FE31ABA-5C07-40DB-A354-F8CBDFDE427D}" srcOrd="1" destOrd="0" parTransId="{4786C38F-00EE-4076-A4DD-D0EFCB87EBBC}" sibTransId="{117D90C0-682C-4C8D-94C9-4D6738A71BC7}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D4E64923-5D47-4649-A9AD-BC512AC4A3EC}" srcId="{554A291B-5859-4E7D-ADF3-B016FB24E479}" destId="{E0A4FDF8-73CC-42E9-B090-891B73668B2E}" srcOrd="5" destOrd="0" parTransId="{994B78C4-CC54-4583-A438-53ECA7406D3C}" sibTransId="{1A4A69F7-EBC6-4E9C-B6E2-B35CB7B98B03}"/>
    <dgm:cxn modelId="{0A200F4D-DD68-4D75-B27A-5F7B4879A525}" type="presOf" srcId="{E0A4FDF8-73CC-42E9-B090-891B73668B2E}" destId="{3EADEDD6-E73F-463C-9602-5A8B539375CA}" srcOrd="0" destOrd="0" presId="urn:microsoft.com/office/officeart/2005/8/layout/vList2"/>
    <dgm:cxn modelId="{DF2CD989-F92C-4D95-8BC8-55FB1D0D90A6}" srcId="{554A291B-5859-4E7D-ADF3-B016FB24E479}" destId="{A601EBD3-E43A-4A00-BA0E-1F468B2A0938}" srcOrd="3" destOrd="0" parTransId="{A080C174-B947-4E8D-B00E-3C1FF7633681}" sibTransId="{46705794-E6F5-4DF6-A4D4-A4F7570654E0}"/>
    <dgm:cxn modelId="{F73C949B-1337-4211-8A15-B2D405EECF63}" type="presOf" srcId="{A601EBD3-E43A-4A00-BA0E-1F468B2A0938}" destId="{EC6FE875-D894-4A58-A55E-055D34371E9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5B7B03DF-82AF-4C31-B51B-A99763684409}" srcId="{554A291B-5859-4E7D-ADF3-B016FB24E479}" destId="{058F5F3B-CF12-4737-905A-2DDB89401FA5}" srcOrd="2" destOrd="0" parTransId="{00560ACD-F04C-4803-B6DD-B5DB2B569B95}" sibTransId="{70A2C6C4-A6FF-4DB0-BFDB-F36C20470D87}"/>
    <dgm:cxn modelId="{C4931EDC-608D-453F-B193-8E59E4E7FE1C}" type="presOf" srcId="{058F5F3B-CF12-4737-905A-2DDB89401FA5}" destId="{F96BBCAD-FC35-4489-8800-5B77703FC960}" srcOrd="0" destOrd="0" presId="urn:microsoft.com/office/officeart/2005/8/layout/vList2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C0F83675-E9D2-43E3-A6CA-904F03EF59E5}" type="presOf" srcId="{7FE31ABA-5C07-40DB-A354-F8CBDFDE427D}" destId="{C59EF3FB-AFD3-4885-856B-39A4CEB9B741}" srcOrd="0" destOrd="0" presId="urn:microsoft.com/office/officeart/2005/8/layout/vList2"/>
    <dgm:cxn modelId="{16FED1C7-66A7-4714-ADCF-1E79ECDA4405}" type="presOf" srcId="{97130607-61C8-4C4D-9940-795201C9BA5E}" destId="{F4A0297D-51D1-4ECA-97D2-83AD278E8227}" srcOrd="0" destOrd="0" presId="urn:microsoft.com/office/officeart/2005/8/layout/vList2"/>
    <dgm:cxn modelId="{5A8C1CE3-4759-49F2-9CBA-5652878D1007}" srcId="{554A291B-5859-4E7D-ADF3-B016FB24E479}" destId="{97130607-61C8-4C4D-9940-795201C9BA5E}" srcOrd="4" destOrd="0" parTransId="{83B4D406-C853-4985-9197-0344A04EFB0A}" sibTransId="{638CE0CE-983F-4A52-BF24-41E251DCF12F}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BD2CCBB2-DC1E-4169-9841-81BAC67466F2}" type="presParOf" srcId="{644FA55A-6B57-48CB-BA32-ED135EAD1745}" destId="{BCB3A7C6-B525-4C59-A22E-7DA36A9C1111}" srcOrd="1" destOrd="0" presId="urn:microsoft.com/office/officeart/2005/8/layout/vList2"/>
    <dgm:cxn modelId="{132B385E-950F-4A06-8267-E2BB145D8FEA}" type="presParOf" srcId="{644FA55A-6B57-48CB-BA32-ED135EAD1745}" destId="{C59EF3FB-AFD3-4885-856B-39A4CEB9B741}" srcOrd="2" destOrd="0" presId="urn:microsoft.com/office/officeart/2005/8/layout/vList2"/>
    <dgm:cxn modelId="{26CC55F0-1468-42C4-9CC0-B54024C726C6}" type="presParOf" srcId="{644FA55A-6B57-48CB-BA32-ED135EAD1745}" destId="{9593246A-321E-4F29-AB3D-70BFB24C3FB9}" srcOrd="3" destOrd="0" presId="urn:microsoft.com/office/officeart/2005/8/layout/vList2"/>
    <dgm:cxn modelId="{C4A7B78F-1D69-4931-9A6D-F12AE660557B}" type="presParOf" srcId="{644FA55A-6B57-48CB-BA32-ED135EAD1745}" destId="{F96BBCAD-FC35-4489-8800-5B77703FC960}" srcOrd="4" destOrd="0" presId="urn:microsoft.com/office/officeart/2005/8/layout/vList2"/>
    <dgm:cxn modelId="{B3BBBF58-35E7-462B-997A-368E291B1CCD}" type="presParOf" srcId="{644FA55A-6B57-48CB-BA32-ED135EAD1745}" destId="{9E566A8A-5198-4CDE-BDF3-EE067B91215F}" srcOrd="5" destOrd="0" presId="urn:microsoft.com/office/officeart/2005/8/layout/vList2"/>
    <dgm:cxn modelId="{6F6E7DE6-F6E4-4602-B9F5-A1034210B659}" type="presParOf" srcId="{644FA55A-6B57-48CB-BA32-ED135EAD1745}" destId="{EC6FE875-D894-4A58-A55E-055D34371E9C}" srcOrd="6" destOrd="0" presId="urn:microsoft.com/office/officeart/2005/8/layout/vList2"/>
    <dgm:cxn modelId="{F29A0848-553F-40F5-B3F4-3B579591597F}" type="presParOf" srcId="{644FA55A-6B57-48CB-BA32-ED135EAD1745}" destId="{9BCD8742-5610-4C2C-823F-B9114A403999}" srcOrd="7" destOrd="0" presId="urn:microsoft.com/office/officeart/2005/8/layout/vList2"/>
    <dgm:cxn modelId="{D02798DE-121E-47BC-BA3C-AB9903373802}" type="presParOf" srcId="{644FA55A-6B57-48CB-BA32-ED135EAD1745}" destId="{F4A0297D-51D1-4ECA-97D2-83AD278E8227}" srcOrd="8" destOrd="0" presId="urn:microsoft.com/office/officeart/2005/8/layout/vList2"/>
    <dgm:cxn modelId="{08C6183C-B5FF-4442-BCB3-B94A26792A15}" type="presParOf" srcId="{644FA55A-6B57-48CB-BA32-ED135EAD1745}" destId="{78C1C54B-3EB6-43C3-8071-F92CD7A83178}" srcOrd="9" destOrd="0" presId="urn:microsoft.com/office/officeart/2005/8/layout/vList2"/>
    <dgm:cxn modelId="{1639B09C-D5CE-4F42-B716-C77CDA4E8E4B}" type="presParOf" srcId="{644FA55A-6B57-48CB-BA32-ED135EAD1745}" destId="{3EADEDD6-E73F-463C-9602-5A8B539375C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80135-15BC-4046-B13E-CB5CD8D1B8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77F882-FBCF-4FA6-98AA-C56DF038A066}">
      <dgm:prSet/>
      <dgm:spPr/>
      <dgm:t>
        <a:bodyPr/>
        <a:lstStyle/>
        <a:p>
          <a:r>
            <a:rPr lang="hr-HR" dirty="0"/>
            <a:t>Bizant na vrhuncu moći</a:t>
          </a:r>
          <a:endParaRPr lang="en-US" dirty="0"/>
        </a:p>
      </dgm:t>
    </dgm:pt>
    <dgm:pt modelId="{C52F3346-5225-4976-BA76-59504888823B}" type="parTrans" cxnId="{1EE2D0D6-36EE-4660-9D17-C4DFF73FEBFE}">
      <dgm:prSet/>
      <dgm:spPr/>
      <dgm:t>
        <a:bodyPr/>
        <a:lstStyle/>
        <a:p>
          <a:endParaRPr lang="en-US"/>
        </a:p>
      </dgm:t>
    </dgm:pt>
    <dgm:pt modelId="{6B41AA50-FA68-4F83-8543-F5C597AA87C9}" type="sibTrans" cxnId="{1EE2D0D6-36EE-4660-9D17-C4DFF73FEBFE}">
      <dgm:prSet/>
      <dgm:spPr/>
      <dgm:t>
        <a:bodyPr/>
        <a:lstStyle/>
        <a:p>
          <a:endParaRPr lang="en-US"/>
        </a:p>
      </dgm:t>
    </dgm:pt>
    <dgm:pt modelId="{DC05E264-E320-414C-9A93-177DE42F7D4E}">
      <dgm:prSet/>
      <dgm:spPr/>
      <dgm:t>
        <a:bodyPr/>
        <a:lstStyle/>
        <a:p>
          <a:r>
            <a:rPr lang="hr-HR" dirty="0"/>
            <a:t>Bogatstvo privlači brojne narode</a:t>
          </a:r>
          <a:endParaRPr lang="en-US" dirty="0"/>
        </a:p>
      </dgm:t>
    </dgm:pt>
    <dgm:pt modelId="{D67FF487-EA94-47BF-8F83-CCBF795BE55A}" type="parTrans" cxnId="{9E56EADA-633E-4823-9FF4-A97F5CC00659}">
      <dgm:prSet/>
      <dgm:spPr/>
      <dgm:t>
        <a:bodyPr/>
        <a:lstStyle/>
        <a:p>
          <a:endParaRPr lang="en-US"/>
        </a:p>
      </dgm:t>
    </dgm:pt>
    <dgm:pt modelId="{66B5C01D-FF3B-4109-8FFA-3AC02420E0CE}" type="sibTrans" cxnId="{9E56EADA-633E-4823-9FF4-A97F5CC00659}">
      <dgm:prSet/>
      <dgm:spPr/>
      <dgm:t>
        <a:bodyPr/>
        <a:lstStyle/>
        <a:p>
          <a:endParaRPr lang="en-US"/>
        </a:p>
      </dgm:t>
    </dgm:pt>
    <dgm:pt modelId="{AF196A95-2946-46F7-812D-83F4882CC154}">
      <dgm:prSet/>
      <dgm:spPr/>
      <dgm:t>
        <a:bodyPr/>
        <a:lstStyle/>
        <a:p>
          <a:r>
            <a:rPr lang="hr-HR" dirty="0"/>
            <a:t>626. godina opsada Konstantinopola, Avari, Slaveni i Perzijanci</a:t>
          </a:r>
          <a:endParaRPr lang="en-US" dirty="0"/>
        </a:p>
      </dgm:t>
    </dgm:pt>
    <dgm:pt modelId="{A1522F31-F65D-4848-810E-4DF0605B6D5C}" type="parTrans" cxnId="{0E9FE7BF-5D5C-4FA1-9EE0-285684B18763}">
      <dgm:prSet/>
      <dgm:spPr/>
      <dgm:t>
        <a:bodyPr/>
        <a:lstStyle/>
        <a:p>
          <a:endParaRPr lang="en-US"/>
        </a:p>
      </dgm:t>
    </dgm:pt>
    <dgm:pt modelId="{C6BC4005-2FFD-4B97-9B57-F0AFC68CEC00}" type="sibTrans" cxnId="{0E9FE7BF-5D5C-4FA1-9EE0-285684B18763}">
      <dgm:prSet/>
      <dgm:spPr/>
      <dgm:t>
        <a:bodyPr/>
        <a:lstStyle/>
        <a:p>
          <a:endParaRPr lang="en-US"/>
        </a:p>
      </dgm:t>
    </dgm:pt>
    <dgm:pt modelId="{45D242D7-7648-4A3E-BE7C-38BDC0A7122C}">
      <dgm:prSet/>
      <dgm:spPr/>
      <dgm:t>
        <a:bodyPr/>
        <a:lstStyle/>
        <a:p>
          <a:r>
            <a:rPr lang="hr-HR" dirty="0"/>
            <a:t>Dobra mornarica i snažni bedemi</a:t>
          </a:r>
          <a:endParaRPr lang="en-US" dirty="0"/>
        </a:p>
      </dgm:t>
    </dgm:pt>
    <dgm:pt modelId="{6D3163A7-626F-4742-8DF7-6863A5C5121D}" type="parTrans" cxnId="{38CF3E2F-CE48-4980-8D43-01E40AD7B34E}">
      <dgm:prSet/>
      <dgm:spPr/>
      <dgm:t>
        <a:bodyPr/>
        <a:lstStyle/>
        <a:p>
          <a:endParaRPr lang="en-US"/>
        </a:p>
      </dgm:t>
    </dgm:pt>
    <dgm:pt modelId="{DF52EF94-6433-4282-87B2-4721B296822B}" type="sibTrans" cxnId="{38CF3E2F-CE48-4980-8D43-01E40AD7B34E}">
      <dgm:prSet/>
      <dgm:spPr/>
      <dgm:t>
        <a:bodyPr/>
        <a:lstStyle/>
        <a:p>
          <a:endParaRPr lang="en-US"/>
        </a:p>
      </dgm:t>
    </dgm:pt>
    <dgm:pt modelId="{1687972D-CE14-454F-B120-7EF8C8DB0794}">
      <dgm:prSet/>
      <dgm:spPr/>
      <dgm:t>
        <a:bodyPr/>
        <a:lstStyle/>
        <a:p>
          <a:r>
            <a:rPr lang="hr-HR" dirty="0"/>
            <a:t>Car </a:t>
          </a:r>
          <a:r>
            <a:rPr lang="hr-HR" dirty="0" err="1"/>
            <a:t>Heraklije</a:t>
          </a:r>
          <a:r>
            <a:rPr lang="hr-HR" dirty="0"/>
            <a:t>, VII. stoljeće, promjene u organizaciji države</a:t>
          </a:r>
          <a:endParaRPr lang="en-US" dirty="0"/>
        </a:p>
      </dgm:t>
    </dgm:pt>
    <dgm:pt modelId="{04DA897B-9DE4-4FA9-9369-F4F2467F82B3}" type="parTrans" cxnId="{1C52A540-DE6B-44D4-9C44-4B29E3057533}">
      <dgm:prSet/>
      <dgm:spPr/>
      <dgm:t>
        <a:bodyPr/>
        <a:lstStyle/>
        <a:p>
          <a:endParaRPr lang="en-US"/>
        </a:p>
      </dgm:t>
    </dgm:pt>
    <dgm:pt modelId="{95126DB8-BA93-47C9-9D93-53D3CE4FFA8B}" type="sibTrans" cxnId="{1C52A540-DE6B-44D4-9C44-4B29E3057533}">
      <dgm:prSet/>
      <dgm:spPr/>
      <dgm:t>
        <a:bodyPr/>
        <a:lstStyle/>
        <a:p>
          <a:endParaRPr lang="en-US"/>
        </a:p>
      </dgm:t>
    </dgm:pt>
    <dgm:pt modelId="{70628F18-39FA-46EB-94B7-7789EF7CB0B7}">
      <dgm:prSet/>
      <dgm:spPr/>
      <dgm:t>
        <a:bodyPr/>
        <a:lstStyle/>
        <a:p>
          <a:r>
            <a:rPr lang="hr-HR" dirty="0"/>
            <a:t>Poziv Hrvatima iz Bijele Hrvatske, uništena avarska vlast u Dalmaciji  </a:t>
          </a:r>
          <a:endParaRPr lang="en-US" dirty="0"/>
        </a:p>
      </dgm:t>
    </dgm:pt>
    <dgm:pt modelId="{16D6C27C-4B36-4F23-A6DF-4DEA8A7C47DF}" type="parTrans" cxnId="{A5EC2B92-E161-463A-A75C-982A6463137E}">
      <dgm:prSet/>
      <dgm:spPr/>
      <dgm:t>
        <a:bodyPr/>
        <a:lstStyle/>
        <a:p>
          <a:endParaRPr lang="en-US"/>
        </a:p>
      </dgm:t>
    </dgm:pt>
    <dgm:pt modelId="{F2AD3893-C2D4-4587-9440-77A939FA28EC}" type="sibTrans" cxnId="{A5EC2B92-E161-463A-A75C-982A6463137E}">
      <dgm:prSet/>
      <dgm:spPr/>
      <dgm:t>
        <a:bodyPr/>
        <a:lstStyle/>
        <a:p>
          <a:endParaRPr lang="en-US"/>
        </a:p>
      </dgm:t>
    </dgm:pt>
    <dgm:pt modelId="{FBC673D9-1CDA-45BC-AF52-A3DF91B33A97}" type="pres">
      <dgm:prSet presAssocID="{82880135-15BC-4046-B13E-CB5CD8D1B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498A03-185F-49E7-84EB-1B74A9E3A5B5}" type="pres">
      <dgm:prSet presAssocID="{C677F882-FBCF-4FA6-98AA-C56DF038A0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1F4804-6CCD-4528-81BE-E645DD0FE103}" type="pres">
      <dgm:prSet presAssocID="{6B41AA50-FA68-4F83-8543-F5C597AA87C9}" presName="spacer" presStyleCnt="0"/>
      <dgm:spPr/>
    </dgm:pt>
    <dgm:pt modelId="{8AF39559-42CA-4B7A-AFC4-49E215AE9A38}" type="pres">
      <dgm:prSet presAssocID="{DC05E264-E320-414C-9A93-177DE42F7D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AB11FB-E7E8-4778-A4A5-B2E201DA39C7}" type="pres">
      <dgm:prSet presAssocID="{66B5C01D-FF3B-4109-8FFA-3AC02420E0CE}" presName="spacer" presStyleCnt="0"/>
      <dgm:spPr/>
    </dgm:pt>
    <dgm:pt modelId="{2D33BE30-BC7D-4CCB-A946-8FE93F73FFC3}" type="pres">
      <dgm:prSet presAssocID="{AF196A95-2946-46F7-812D-83F4882CC15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4DD327-9750-4EC5-9D11-77E391DCA342}" type="pres">
      <dgm:prSet presAssocID="{C6BC4005-2FFD-4B97-9B57-F0AFC68CEC00}" presName="spacer" presStyleCnt="0"/>
      <dgm:spPr/>
    </dgm:pt>
    <dgm:pt modelId="{0E1D5156-C078-4B88-BAFD-D8441E0903A2}" type="pres">
      <dgm:prSet presAssocID="{45D242D7-7648-4A3E-BE7C-38BDC0A712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61FA44-578C-4669-8831-B5C7C478A50E}" type="pres">
      <dgm:prSet presAssocID="{DF52EF94-6433-4282-87B2-4721B296822B}" presName="spacer" presStyleCnt="0"/>
      <dgm:spPr/>
    </dgm:pt>
    <dgm:pt modelId="{8A7AD6F3-65D5-4BF5-834D-DC730940EBE7}" type="pres">
      <dgm:prSet presAssocID="{1687972D-CE14-454F-B120-7EF8C8DB079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7E1051-532F-434B-96D3-04101E99CF60}" type="pres">
      <dgm:prSet presAssocID="{95126DB8-BA93-47C9-9D93-53D3CE4FFA8B}" presName="spacer" presStyleCnt="0"/>
      <dgm:spPr/>
    </dgm:pt>
    <dgm:pt modelId="{9AB25FED-9CF5-4DB6-B50C-60A751E94E03}" type="pres">
      <dgm:prSet presAssocID="{70628F18-39FA-46EB-94B7-7789EF7CB0B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CF3E2F-CE48-4980-8D43-01E40AD7B34E}" srcId="{82880135-15BC-4046-B13E-CB5CD8D1B82A}" destId="{45D242D7-7648-4A3E-BE7C-38BDC0A7122C}" srcOrd="3" destOrd="0" parTransId="{6D3163A7-626F-4742-8DF7-6863A5C5121D}" sibTransId="{DF52EF94-6433-4282-87B2-4721B296822B}"/>
    <dgm:cxn modelId="{65A7FCC6-36A1-4A2B-88D1-E330D1D815C7}" type="presOf" srcId="{45D242D7-7648-4A3E-BE7C-38BDC0A7122C}" destId="{0E1D5156-C078-4B88-BAFD-D8441E0903A2}" srcOrd="0" destOrd="0" presId="urn:microsoft.com/office/officeart/2005/8/layout/vList2"/>
    <dgm:cxn modelId="{A5EC2B92-E161-463A-A75C-982A6463137E}" srcId="{82880135-15BC-4046-B13E-CB5CD8D1B82A}" destId="{70628F18-39FA-46EB-94B7-7789EF7CB0B7}" srcOrd="5" destOrd="0" parTransId="{16D6C27C-4B36-4F23-A6DF-4DEA8A7C47DF}" sibTransId="{F2AD3893-C2D4-4587-9440-77A939FA28EC}"/>
    <dgm:cxn modelId="{F44F859D-F24A-4242-B214-513B0F551180}" type="presOf" srcId="{DC05E264-E320-414C-9A93-177DE42F7D4E}" destId="{8AF39559-42CA-4B7A-AFC4-49E215AE9A38}" srcOrd="0" destOrd="0" presId="urn:microsoft.com/office/officeart/2005/8/layout/vList2"/>
    <dgm:cxn modelId="{0E9FE7BF-5D5C-4FA1-9EE0-285684B18763}" srcId="{82880135-15BC-4046-B13E-CB5CD8D1B82A}" destId="{AF196A95-2946-46F7-812D-83F4882CC154}" srcOrd="2" destOrd="0" parTransId="{A1522F31-F65D-4848-810E-4DF0605B6D5C}" sibTransId="{C6BC4005-2FFD-4B97-9B57-F0AFC68CEC00}"/>
    <dgm:cxn modelId="{DA3A76D4-82C3-4138-8594-423F92554067}" type="presOf" srcId="{1687972D-CE14-454F-B120-7EF8C8DB0794}" destId="{8A7AD6F3-65D5-4BF5-834D-DC730940EBE7}" srcOrd="0" destOrd="0" presId="urn:microsoft.com/office/officeart/2005/8/layout/vList2"/>
    <dgm:cxn modelId="{B823FAB8-80E2-4378-87BF-313F1FB69FEB}" type="presOf" srcId="{AF196A95-2946-46F7-812D-83F4882CC154}" destId="{2D33BE30-BC7D-4CCB-A946-8FE93F73FFC3}" srcOrd="0" destOrd="0" presId="urn:microsoft.com/office/officeart/2005/8/layout/vList2"/>
    <dgm:cxn modelId="{2F5A049E-C7CD-4A07-98CE-91D856AB9A7D}" type="presOf" srcId="{C677F882-FBCF-4FA6-98AA-C56DF038A066}" destId="{78498A03-185F-49E7-84EB-1B74A9E3A5B5}" srcOrd="0" destOrd="0" presId="urn:microsoft.com/office/officeart/2005/8/layout/vList2"/>
    <dgm:cxn modelId="{1C52A540-DE6B-44D4-9C44-4B29E3057533}" srcId="{82880135-15BC-4046-B13E-CB5CD8D1B82A}" destId="{1687972D-CE14-454F-B120-7EF8C8DB0794}" srcOrd="4" destOrd="0" parTransId="{04DA897B-9DE4-4FA9-9369-F4F2467F82B3}" sibTransId="{95126DB8-BA93-47C9-9D93-53D3CE4FFA8B}"/>
    <dgm:cxn modelId="{9E56EADA-633E-4823-9FF4-A97F5CC00659}" srcId="{82880135-15BC-4046-B13E-CB5CD8D1B82A}" destId="{DC05E264-E320-414C-9A93-177DE42F7D4E}" srcOrd="1" destOrd="0" parTransId="{D67FF487-EA94-47BF-8F83-CCBF795BE55A}" sibTransId="{66B5C01D-FF3B-4109-8FFA-3AC02420E0CE}"/>
    <dgm:cxn modelId="{4C683BAB-AEBF-466A-B751-2CD078FB762D}" type="presOf" srcId="{70628F18-39FA-46EB-94B7-7789EF7CB0B7}" destId="{9AB25FED-9CF5-4DB6-B50C-60A751E94E03}" srcOrd="0" destOrd="0" presId="urn:microsoft.com/office/officeart/2005/8/layout/vList2"/>
    <dgm:cxn modelId="{1EE2D0D6-36EE-4660-9D17-C4DFF73FEBFE}" srcId="{82880135-15BC-4046-B13E-CB5CD8D1B82A}" destId="{C677F882-FBCF-4FA6-98AA-C56DF038A066}" srcOrd="0" destOrd="0" parTransId="{C52F3346-5225-4976-BA76-59504888823B}" sibTransId="{6B41AA50-FA68-4F83-8543-F5C597AA87C9}"/>
    <dgm:cxn modelId="{1C7A3448-BFC4-401C-8354-B4E74A227653}" type="presOf" srcId="{82880135-15BC-4046-B13E-CB5CD8D1B82A}" destId="{FBC673D9-1CDA-45BC-AF52-A3DF91B33A97}" srcOrd="0" destOrd="0" presId="urn:microsoft.com/office/officeart/2005/8/layout/vList2"/>
    <dgm:cxn modelId="{58403B32-B028-4B39-984E-7E123A5DAE12}" type="presParOf" srcId="{FBC673D9-1CDA-45BC-AF52-A3DF91B33A97}" destId="{78498A03-185F-49E7-84EB-1B74A9E3A5B5}" srcOrd="0" destOrd="0" presId="urn:microsoft.com/office/officeart/2005/8/layout/vList2"/>
    <dgm:cxn modelId="{4A3BEA41-870A-4DD9-967D-FF12CD7EF24B}" type="presParOf" srcId="{FBC673D9-1CDA-45BC-AF52-A3DF91B33A97}" destId="{691F4804-6CCD-4528-81BE-E645DD0FE103}" srcOrd="1" destOrd="0" presId="urn:microsoft.com/office/officeart/2005/8/layout/vList2"/>
    <dgm:cxn modelId="{A05F32C9-8229-449E-9980-7667A93EEF1A}" type="presParOf" srcId="{FBC673D9-1CDA-45BC-AF52-A3DF91B33A97}" destId="{8AF39559-42CA-4B7A-AFC4-49E215AE9A38}" srcOrd="2" destOrd="0" presId="urn:microsoft.com/office/officeart/2005/8/layout/vList2"/>
    <dgm:cxn modelId="{6E9A0755-A352-46E9-B708-B782E0AC903B}" type="presParOf" srcId="{FBC673D9-1CDA-45BC-AF52-A3DF91B33A97}" destId="{5FAB11FB-E7E8-4778-A4A5-B2E201DA39C7}" srcOrd="3" destOrd="0" presId="urn:microsoft.com/office/officeart/2005/8/layout/vList2"/>
    <dgm:cxn modelId="{0197D436-D9EC-4CB9-9003-A71BD8C2D710}" type="presParOf" srcId="{FBC673D9-1CDA-45BC-AF52-A3DF91B33A97}" destId="{2D33BE30-BC7D-4CCB-A946-8FE93F73FFC3}" srcOrd="4" destOrd="0" presId="urn:microsoft.com/office/officeart/2005/8/layout/vList2"/>
    <dgm:cxn modelId="{33652D72-67E9-4AFA-BFDC-1D504D25D2B6}" type="presParOf" srcId="{FBC673D9-1CDA-45BC-AF52-A3DF91B33A97}" destId="{CD4DD327-9750-4EC5-9D11-77E391DCA342}" srcOrd="5" destOrd="0" presId="urn:microsoft.com/office/officeart/2005/8/layout/vList2"/>
    <dgm:cxn modelId="{5771181E-7755-417D-9DC4-83C528B48AC7}" type="presParOf" srcId="{FBC673D9-1CDA-45BC-AF52-A3DF91B33A97}" destId="{0E1D5156-C078-4B88-BAFD-D8441E0903A2}" srcOrd="6" destOrd="0" presId="urn:microsoft.com/office/officeart/2005/8/layout/vList2"/>
    <dgm:cxn modelId="{21E5F941-7AFB-48EC-9AA9-31AD4A92FE50}" type="presParOf" srcId="{FBC673D9-1CDA-45BC-AF52-A3DF91B33A97}" destId="{FE61FA44-578C-4669-8831-B5C7C478A50E}" srcOrd="7" destOrd="0" presId="urn:microsoft.com/office/officeart/2005/8/layout/vList2"/>
    <dgm:cxn modelId="{CD96913B-1455-4B70-81AE-B614B890F2E6}" type="presParOf" srcId="{FBC673D9-1CDA-45BC-AF52-A3DF91B33A97}" destId="{8A7AD6F3-65D5-4BF5-834D-DC730940EBE7}" srcOrd="8" destOrd="0" presId="urn:microsoft.com/office/officeart/2005/8/layout/vList2"/>
    <dgm:cxn modelId="{B8F6C82D-EC16-4E44-9CE3-17150C0AF6C6}" type="presParOf" srcId="{FBC673D9-1CDA-45BC-AF52-A3DF91B33A97}" destId="{8E7E1051-532F-434B-96D3-04101E99CF60}" srcOrd="9" destOrd="0" presId="urn:microsoft.com/office/officeart/2005/8/layout/vList2"/>
    <dgm:cxn modelId="{768BEED6-19A8-41B8-9205-4BA4898E34B2}" type="presParOf" srcId="{FBC673D9-1CDA-45BC-AF52-A3DF91B33A97}" destId="{9AB25FED-9CF5-4DB6-B50C-60A751E94E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DD4573-A2F3-4082-BC93-B77859B377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2B757D-ABCC-4EF2-B137-0AE6B6D19406}">
      <dgm:prSet custT="1"/>
      <dgm:spPr/>
      <dgm:t>
        <a:bodyPr/>
        <a:lstStyle/>
        <a:p>
          <a:r>
            <a:rPr lang="hr-HR" sz="2400" dirty="0"/>
            <a:t>Opća </a:t>
          </a:r>
          <a:r>
            <a:rPr lang="hr-HR" sz="2400" dirty="0" err="1"/>
            <a:t>helenizacija</a:t>
          </a:r>
          <a:r>
            <a:rPr lang="hr-HR" sz="2400" dirty="0"/>
            <a:t> bizantskog društva</a:t>
          </a:r>
          <a:endParaRPr lang="en-US" sz="2400" dirty="0"/>
        </a:p>
      </dgm:t>
    </dgm:pt>
    <dgm:pt modelId="{1350E1DB-69F9-46DD-8BA3-5C5F51DDCF47}" type="parTrans" cxnId="{A23C918B-CDE1-4E8B-A883-7EC9BD1830C4}">
      <dgm:prSet/>
      <dgm:spPr/>
      <dgm:t>
        <a:bodyPr/>
        <a:lstStyle/>
        <a:p>
          <a:endParaRPr lang="en-US"/>
        </a:p>
      </dgm:t>
    </dgm:pt>
    <dgm:pt modelId="{C6FB71C3-4AC4-417F-BF21-09E28D51481A}" type="sibTrans" cxnId="{A23C918B-CDE1-4E8B-A883-7EC9BD1830C4}">
      <dgm:prSet/>
      <dgm:spPr/>
      <dgm:t>
        <a:bodyPr/>
        <a:lstStyle/>
        <a:p>
          <a:endParaRPr lang="en-US"/>
        </a:p>
      </dgm:t>
    </dgm:pt>
    <dgm:pt modelId="{822BFA76-8DC1-4E25-8C7C-78A1B314F0F6}">
      <dgm:prSet custT="1"/>
      <dgm:spPr/>
      <dgm:t>
        <a:bodyPr/>
        <a:lstStyle/>
        <a:p>
          <a:r>
            <a:rPr lang="hr-HR" sz="2400" dirty="0"/>
            <a:t>Izjednačavanje rimskog pape i carigradskog patrijarha</a:t>
          </a:r>
          <a:endParaRPr lang="en-US" sz="2400" dirty="0"/>
        </a:p>
      </dgm:t>
    </dgm:pt>
    <dgm:pt modelId="{DCC5E008-65D9-44C1-B118-D89C2ABEFC40}" type="parTrans" cxnId="{DEFCCE0B-ADD9-467F-907A-3C66AFF985B8}">
      <dgm:prSet/>
      <dgm:spPr/>
      <dgm:t>
        <a:bodyPr/>
        <a:lstStyle/>
        <a:p>
          <a:endParaRPr lang="en-US"/>
        </a:p>
      </dgm:t>
    </dgm:pt>
    <dgm:pt modelId="{0650EEB2-6FB7-43C4-BDD2-19CE4A6E9BD7}" type="sibTrans" cxnId="{DEFCCE0B-ADD9-467F-907A-3C66AFF985B8}">
      <dgm:prSet/>
      <dgm:spPr/>
      <dgm:t>
        <a:bodyPr/>
        <a:lstStyle/>
        <a:p>
          <a:endParaRPr lang="en-US"/>
        </a:p>
      </dgm:t>
    </dgm:pt>
    <dgm:pt modelId="{2E7F0B36-42DC-4316-99A2-E8FF845109D9}">
      <dgm:prSet custT="1"/>
      <dgm:spPr/>
      <dgm:t>
        <a:bodyPr/>
        <a:lstStyle/>
        <a:p>
          <a:r>
            <a:rPr lang="hr-HR" sz="2400" dirty="0"/>
            <a:t>Izbacivanje iz uporabe latinskog jezika</a:t>
          </a:r>
          <a:endParaRPr lang="en-US" sz="2400" dirty="0"/>
        </a:p>
      </dgm:t>
    </dgm:pt>
    <dgm:pt modelId="{8AE95C0B-0B83-40F3-A227-515CD18FD7F1}" type="parTrans" cxnId="{D471B759-9528-4881-92FC-ADA59B75D871}">
      <dgm:prSet/>
      <dgm:spPr/>
      <dgm:t>
        <a:bodyPr/>
        <a:lstStyle/>
        <a:p>
          <a:endParaRPr lang="en-US"/>
        </a:p>
      </dgm:t>
    </dgm:pt>
    <dgm:pt modelId="{7FD7BB27-78A7-4749-B929-D28C3E419882}" type="sibTrans" cxnId="{D471B759-9528-4881-92FC-ADA59B75D871}">
      <dgm:prSet/>
      <dgm:spPr/>
      <dgm:t>
        <a:bodyPr/>
        <a:lstStyle/>
        <a:p>
          <a:endParaRPr lang="en-US"/>
        </a:p>
      </dgm:t>
    </dgm:pt>
    <dgm:pt modelId="{DF783FB1-175B-4234-80F2-C68473D9CF6F}">
      <dgm:prSet custT="1"/>
      <dgm:spPr/>
      <dgm:t>
        <a:bodyPr/>
        <a:lstStyle/>
        <a:p>
          <a:r>
            <a:rPr lang="hr-HR" sz="2400" dirty="0"/>
            <a:t>Uvođenje grčkog jezika kao službenog</a:t>
          </a:r>
          <a:endParaRPr lang="en-US" sz="2400" dirty="0"/>
        </a:p>
      </dgm:t>
    </dgm:pt>
    <dgm:pt modelId="{ED8C2CA9-8C6B-44F2-BAB7-189F24991FFF}" type="parTrans" cxnId="{1A16E769-59F2-4330-8B5F-502DCDEDDCB1}">
      <dgm:prSet/>
      <dgm:spPr/>
      <dgm:t>
        <a:bodyPr/>
        <a:lstStyle/>
        <a:p>
          <a:endParaRPr lang="en-US"/>
        </a:p>
      </dgm:t>
    </dgm:pt>
    <dgm:pt modelId="{2936C9E4-A9E0-4B12-937B-0BD221AA2C45}" type="sibTrans" cxnId="{1A16E769-59F2-4330-8B5F-502DCDEDDCB1}">
      <dgm:prSet/>
      <dgm:spPr/>
      <dgm:t>
        <a:bodyPr/>
        <a:lstStyle/>
        <a:p>
          <a:endParaRPr lang="en-US"/>
        </a:p>
      </dgm:t>
    </dgm:pt>
    <dgm:pt modelId="{34A92C58-8623-442A-A6B6-C5460CA81CA6}">
      <dgm:prSet custT="1"/>
      <dgm:spPr/>
      <dgm:t>
        <a:bodyPr/>
        <a:lstStyle/>
        <a:p>
          <a:r>
            <a:rPr lang="hr-HR" sz="2400" dirty="0"/>
            <a:t>Arapi i nova opasnost za Carstvo</a:t>
          </a:r>
          <a:endParaRPr lang="en-US" sz="2400" dirty="0"/>
        </a:p>
      </dgm:t>
    </dgm:pt>
    <dgm:pt modelId="{60C125A6-88C2-4EBF-817F-BCDC8945C004}" type="parTrans" cxnId="{5D197BEF-B8D9-4FAC-89F0-2A8968292AEB}">
      <dgm:prSet/>
      <dgm:spPr/>
      <dgm:t>
        <a:bodyPr/>
        <a:lstStyle/>
        <a:p>
          <a:endParaRPr lang="en-US"/>
        </a:p>
      </dgm:t>
    </dgm:pt>
    <dgm:pt modelId="{04995D0F-211C-41F2-91A8-568FD500567C}" type="sibTrans" cxnId="{5D197BEF-B8D9-4FAC-89F0-2A8968292AEB}">
      <dgm:prSet/>
      <dgm:spPr/>
      <dgm:t>
        <a:bodyPr/>
        <a:lstStyle/>
        <a:p>
          <a:endParaRPr lang="en-US"/>
        </a:p>
      </dgm:t>
    </dgm:pt>
    <dgm:pt modelId="{7483CFCD-351E-4D30-980F-DD05D87BBDFA}">
      <dgm:prSet custT="1"/>
      <dgm:spPr/>
      <dgm:t>
        <a:bodyPr/>
        <a:lstStyle/>
        <a:p>
          <a:r>
            <a:rPr lang="hr-HR" sz="2400" dirty="0"/>
            <a:t>Slabljenje moći i propast Carstva</a:t>
          </a:r>
          <a:endParaRPr lang="en-US" sz="2400" dirty="0"/>
        </a:p>
      </dgm:t>
    </dgm:pt>
    <dgm:pt modelId="{E6CECB77-EB31-47A2-ADBA-4352CFF58B2F}" type="parTrans" cxnId="{B90352F4-1EF1-4AB0-9857-474160307560}">
      <dgm:prSet/>
      <dgm:spPr/>
      <dgm:t>
        <a:bodyPr/>
        <a:lstStyle/>
        <a:p>
          <a:endParaRPr lang="en-US"/>
        </a:p>
      </dgm:t>
    </dgm:pt>
    <dgm:pt modelId="{3832E9B1-49B4-4B28-958F-AD61A6627579}" type="sibTrans" cxnId="{B90352F4-1EF1-4AB0-9857-474160307560}">
      <dgm:prSet/>
      <dgm:spPr/>
      <dgm:t>
        <a:bodyPr/>
        <a:lstStyle/>
        <a:p>
          <a:endParaRPr lang="en-US"/>
        </a:p>
      </dgm:t>
    </dgm:pt>
    <dgm:pt modelId="{453BD215-8EDB-4246-925D-6735207BB1B0}" type="pres">
      <dgm:prSet presAssocID="{07DD4573-A2F3-4082-BC93-B77859B37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071B955-22CA-4A4C-844D-EB04BEEB491F}" type="pres">
      <dgm:prSet presAssocID="{242B757D-ABCC-4EF2-B137-0AE6B6D19406}" presName="parentText" presStyleLbl="node1" presStyleIdx="0" presStyleCnt="6" custLinFactY="-108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8B3481-E5C2-4E78-A2CC-D32382680F69}" type="pres">
      <dgm:prSet presAssocID="{C6FB71C3-4AC4-417F-BF21-09E28D51481A}" presName="spacer" presStyleCnt="0"/>
      <dgm:spPr/>
    </dgm:pt>
    <dgm:pt modelId="{0722E910-B744-4135-A995-03FB6C1A36FC}" type="pres">
      <dgm:prSet presAssocID="{822BFA76-8DC1-4E25-8C7C-78A1B314F0F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2557A8-9D00-4196-8BF7-84F97ED3111E}" type="pres">
      <dgm:prSet presAssocID="{0650EEB2-6FB7-43C4-BDD2-19CE4A6E9BD7}" presName="spacer" presStyleCnt="0"/>
      <dgm:spPr/>
    </dgm:pt>
    <dgm:pt modelId="{73495349-A1B3-4D77-8042-872D11D46412}" type="pres">
      <dgm:prSet presAssocID="{2E7F0B36-42DC-4316-99A2-E8FF845109D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0D19F6-C0E7-4948-A03C-414798975567}" type="pres">
      <dgm:prSet presAssocID="{7FD7BB27-78A7-4749-B929-D28C3E419882}" presName="spacer" presStyleCnt="0"/>
      <dgm:spPr/>
    </dgm:pt>
    <dgm:pt modelId="{D8E983B1-08B7-4A73-AAF4-2AA9B333F021}" type="pres">
      <dgm:prSet presAssocID="{DF783FB1-175B-4234-80F2-C68473D9CF6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CCCFFB-4CEE-47C3-A1AC-7B6413791461}" type="pres">
      <dgm:prSet presAssocID="{2936C9E4-A9E0-4B12-937B-0BD221AA2C45}" presName="spacer" presStyleCnt="0"/>
      <dgm:spPr/>
    </dgm:pt>
    <dgm:pt modelId="{37F46DFD-F0D9-4F50-A649-5270AD3C7EDA}" type="pres">
      <dgm:prSet presAssocID="{34A92C58-8623-442A-A6B6-C5460CA81CA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78F015-433A-4D27-8900-38D859B930AC}" type="pres">
      <dgm:prSet presAssocID="{04995D0F-211C-41F2-91A8-568FD500567C}" presName="spacer" presStyleCnt="0"/>
      <dgm:spPr/>
    </dgm:pt>
    <dgm:pt modelId="{2542E05D-9FF6-4AD0-A6E2-51AFF06E510D}" type="pres">
      <dgm:prSet presAssocID="{7483CFCD-351E-4D30-980F-DD05D87BBD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92C837-011E-42AA-8F94-2F17D5A227EC}" type="presOf" srcId="{7483CFCD-351E-4D30-980F-DD05D87BBDFA}" destId="{2542E05D-9FF6-4AD0-A6E2-51AFF06E510D}" srcOrd="0" destOrd="0" presId="urn:microsoft.com/office/officeart/2005/8/layout/vList2"/>
    <dgm:cxn modelId="{0593DF6B-B6D2-4765-A787-40D611B556E4}" type="presOf" srcId="{34A92C58-8623-442A-A6B6-C5460CA81CA6}" destId="{37F46DFD-F0D9-4F50-A649-5270AD3C7EDA}" srcOrd="0" destOrd="0" presId="urn:microsoft.com/office/officeart/2005/8/layout/vList2"/>
    <dgm:cxn modelId="{5D197BEF-B8D9-4FAC-89F0-2A8968292AEB}" srcId="{07DD4573-A2F3-4082-BC93-B77859B3774F}" destId="{34A92C58-8623-442A-A6B6-C5460CA81CA6}" srcOrd="4" destOrd="0" parTransId="{60C125A6-88C2-4EBF-817F-BCDC8945C004}" sibTransId="{04995D0F-211C-41F2-91A8-568FD500567C}"/>
    <dgm:cxn modelId="{DEFCCE0B-ADD9-467F-907A-3C66AFF985B8}" srcId="{07DD4573-A2F3-4082-BC93-B77859B3774F}" destId="{822BFA76-8DC1-4E25-8C7C-78A1B314F0F6}" srcOrd="1" destOrd="0" parTransId="{DCC5E008-65D9-44C1-B118-D89C2ABEFC40}" sibTransId="{0650EEB2-6FB7-43C4-BDD2-19CE4A6E9BD7}"/>
    <dgm:cxn modelId="{4A246DC1-2C0F-492E-A391-47DFC4EF1881}" type="presOf" srcId="{822BFA76-8DC1-4E25-8C7C-78A1B314F0F6}" destId="{0722E910-B744-4135-A995-03FB6C1A36FC}" srcOrd="0" destOrd="0" presId="urn:microsoft.com/office/officeart/2005/8/layout/vList2"/>
    <dgm:cxn modelId="{A23C918B-CDE1-4E8B-A883-7EC9BD1830C4}" srcId="{07DD4573-A2F3-4082-BC93-B77859B3774F}" destId="{242B757D-ABCC-4EF2-B137-0AE6B6D19406}" srcOrd="0" destOrd="0" parTransId="{1350E1DB-69F9-46DD-8BA3-5C5F51DDCF47}" sibTransId="{C6FB71C3-4AC4-417F-BF21-09E28D51481A}"/>
    <dgm:cxn modelId="{7CA7B31F-3D97-4619-ACF7-C5B3B0153A1C}" type="presOf" srcId="{2E7F0B36-42DC-4316-99A2-E8FF845109D9}" destId="{73495349-A1B3-4D77-8042-872D11D46412}" srcOrd="0" destOrd="0" presId="urn:microsoft.com/office/officeart/2005/8/layout/vList2"/>
    <dgm:cxn modelId="{B90352F4-1EF1-4AB0-9857-474160307560}" srcId="{07DD4573-A2F3-4082-BC93-B77859B3774F}" destId="{7483CFCD-351E-4D30-980F-DD05D87BBDFA}" srcOrd="5" destOrd="0" parTransId="{E6CECB77-EB31-47A2-ADBA-4352CFF58B2F}" sibTransId="{3832E9B1-49B4-4B28-958F-AD61A6627579}"/>
    <dgm:cxn modelId="{4D83B018-B3F9-4939-A2B7-752C75FAF76E}" type="presOf" srcId="{07DD4573-A2F3-4082-BC93-B77859B3774F}" destId="{453BD215-8EDB-4246-925D-6735207BB1B0}" srcOrd="0" destOrd="0" presId="urn:microsoft.com/office/officeart/2005/8/layout/vList2"/>
    <dgm:cxn modelId="{1A16E769-59F2-4330-8B5F-502DCDEDDCB1}" srcId="{07DD4573-A2F3-4082-BC93-B77859B3774F}" destId="{DF783FB1-175B-4234-80F2-C68473D9CF6F}" srcOrd="3" destOrd="0" parTransId="{ED8C2CA9-8C6B-44F2-BAB7-189F24991FFF}" sibTransId="{2936C9E4-A9E0-4B12-937B-0BD221AA2C45}"/>
    <dgm:cxn modelId="{D471B759-9528-4881-92FC-ADA59B75D871}" srcId="{07DD4573-A2F3-4082-BC93-B77859B3774F}" destId="{2E7F0B36-42DC-4316-99A2-E8FF845109D9}" srcOrd="2" destOrd="0" parTransId="{8AE95C0B-0B83-40F3-A227-515CD18FD7F1}" sibTransId="{7FD7BB27-78A7-4749-B929-D28C3E419882}"/>
    <dgm:cxn modelId="{52307ED8-9BFD-4AD2-943F-4FE6F5098502}" type="presOf" srcId="{DF783FB1-175B-4234-80F2-C68473D9CF6F}" destId="{D8E983B1-08B7-4A73-AAF4-2AA9B333F021}" srcOrd="0" destOrd="0" presId="urn:microsoft.com/office/officeart/2005/8/layout/vList2"/>
    <dgm:cxn modelId="{31325191-6556-4E60-B43D-6CA522613778}" type="presOf" srcId="{242B757D-ABCC-4EF2-B137-0AE6B6D19406}" destId="{1071B955-22CA-4A4C-844D-EB04BEEB491F}" srcOrd="0" destOrd="0" presId="urn:microsoft.com/office/officeart/2005/8/layout/vList2"/>
    <dgm:cxn modelId="{A4370385-1F0E-4C9D-9199-F2FD0515D71D}" type="presParOf" srcId="{453BD215-8EDB-4246-925D-6735207BB1B0}" destId="{1071B955-22CA-4A4C-844D-EB04BEEB491F}" srcOrd="0" destOrd="0" presId="urn:microsoft.com/office/officeart/2005/8/layout/vList2"/>
    <dgm:cxn modelId="{31E0297C-79D0-4BF8-8775-98C433E312F7}" type="presParOf" srcId="{453BD215-8EDB-4246-925D-6735207BB1B0}" destId="{418B3481-E5C2-4E78-A2CC-D32382680F69}" srcOrd="1" destOrd="0" presId="urn:microsoft.com/office/officeart/2005/8/layout/vList2"/>
    <dgm:cxn modelId="{EA35337D-7895-4C4F-BE63-F516F5D17A80}" type="presParOf" srcId="{453BD215-8EDB-4246-925D-6735207BB1B0}" destId="{0722E910-B744-4135-A995-03FB6C1A36FC}" srcOrd="2" destOrd="0" presId="urn:microsoft.com/office/officeart/2005/8/layout/vList2"/>
    <dgm:cxn modelId="{14901FF3-9177-4EC8-BFC9-6AFC3079957D}" type="presParOf" srcId="{453BD215-8EDB-4246-925D-6735207BB1B0}" destId="{692557A8-9D00-4196-8BF7-84F97ED3111E}" srcOrd="3" destOrd="0" presId="urn:microsoft.com/office/officeart/2005/8/layout/vList2"/>
    <dgm:cxn modelId="{44020B87-3D1D-4411-827B-0447D9EB6E10}" type="presParOf" srcId="{453BD215-8EDB-4246-925D-6735207BB1B0}" destId="{73495349-A1B3-4D77-8042-872D11D46412}" srcOrd="4" destOrd="0" presId="urn:microsoft.com/office/officeart/2005/8/layout/vList2"/>
    <dgm:cxn modelId="{03363910-BA50-4C97-A3C4-E33BC0039FBA}" type="presParOf" srcId="{453BD215-8EDB-4246-925D-6735207BB1B0}" destId="{BD0D19F6-C0E7-4948-A03C-414798975567}" srcOrd="5" destOrd="0" presId="urn:microsoft.com/office/officeart/2005/8/layout/vList2"/>
    <dgm:cxn modelId="{17AD97BE-DCFB-483E-9EA4-21AA7591D167}" type="presParOf" srcId="{453BD215-8EDB-4246-925D-6735207BB1B0}" destId="{D8E983B1-08B7-4A73-AAF4-2AA9B333F021}" srcOrd="6" destOrd="0" presId="urn:microsoft.com/office/officeart/2005/8/layout/vList2"/>
    <dgm:cxn modelId="{4DD04A2F-7B17-402D-B50B-B93F0C7D2B00}" type="presParOf" srcId="{453BD215-8EDB-4246-925D-6735207BB1B0}" destId="{59CCCFFB-4CEE-47C3-A1AC-7B6413791461}" srcOrd="7" destOrd="0" presId="urn:microsoft.com/office/officeart/2005/8/layout/vList2"/>
    <dgm:cxn modelId="{AF7D3E03-2B70-4EF6-A8CD-8F3385F80F9B}" type="presParOf" srcId="{453BD215-8EDB-4246-925D-6735207BB1B0}" destId="{37F46DFD-F0D9-4F50-A649-5270AD3C7EDA}" srcOrd="8" destOrd="0" presId="urn:microsoft.com/office/officeart/2005/8/layout/vList2"/>
    <dgm:cxn modelId="{5BA70998-8B90-49DE-97B8-FBC2DED13535}" type="presParOf" srcId="{453BD215-8EDB-4246-925D-6735207BB1B0}" destId="{6B78F015-433A-4D27-8900-38D859B930AC}" srcOrd="9" destOrd="0" presId="urn:microsoft.com/office/officeart/2005/8/layout/vList2"/>
    <dgm:cxn modelId="{2185F186-6B81-42EB-B076-5064E358B758}" type="presParOf" srcId="{453BD215-8EDB-4246-925D-6735207BB1B0}" destId="{2542E05D-9FF6-4AD0-A6E2-51AFF06E51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72E14-FDFC-44B6-B82C-782352C9524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F017D7F-94AC-491E-93F8-A56E9882E683}">
      <dgm:prSet custT="1"/>
      <dgm:spPr/>
      <dgm:t>
        <a:bodyPr/>
        <a:lstStyle/>
        <a:p>
          <a:r>
            <a:rPr lang="hr-HR" sz="2400" dirty="0"/>
            <a:t>Rimsko Carstvo i problemi odbrane</a:t>
          </a:r>
          <a:endParaRPr lang="en-US" sz="2400" dirty="0"/>
        </a:p>
      </dgm:t>
    </dgm:pt>
    <dgm:pt modelId="{981D00CB-2BB1-4D3A-A63C-630E818DEE1C}" type="parTrans" cxnId="{BDC9F9FE-6318-43CD-BCD1-D962B320557C}">
      <dgm:prSet/>
      <dgm:spPr/>
      <dgm:t>
        <a:bodyPr/>
        <a:lstStyle/>
        <a:p>
          <a:endParaRPr lang="en-US"/>
        </a:p>
      </dgm:t>
    </dgm:pt>
    <dgm:pt modelId="{1F7A7AB2-AF78-4914-B99B-8E1FDA9133B3}" type="sibTrans" cxnId="{BDC9F9FE-6318-43CD-BCD1-D962B320557C}">
      <dgm:prSet/>
      <dgm:spPr/>
      <dgm:t>
        <a:bodyPr/>
        <a:lstStyle/>
        <a:p>
          <a:endParaRPr lang="en-US"/>
        </a:p>
      </dgm:t>
    </dgm:pt>
    <dgm:pt modelId="{39570A6E-4B26-4F4C-A02F-C9E88DFD5B71}">
      <dgm:prSet custT="1"/>
      <dgm:spPr/>
      <dgm:t>
        <a:bodyPr/>
        <a:lstStyle/>
        <a:p>
          <a:r>
            <a:rPr lang="hr-HR" sz="2400" dirty="0"/>
            <a:t>Konstantin Veliki i nova prijestolnica Konstantinopol</a:t>
          </a:r>
          <a:endParaRPr lang="en-US" sz="2400" dirty="0"/>
        </a:p>
      </dgm:t>
    </dgm:pt>
    <dgm:pt modelId="{E9837CBB-F824-4EE4-ADB7-89DC39476989}" type="parTrans" cxnId="{15016CB5-33D3-4EF7-9A8B-218FAF22A030}">
      <dgm:prSet/>
      <dgm:spPr/>
      <dgm:t>
        <a:bodyPr/>
        <a:lstStyle/>
        <a:p>
          <a:endParaRPr lang="en-US"/>
        </a:p>
      </dgm:t>
    </dgm:pt>
    <dgm:pt modelId="{E5BC1C8D-0BCC-4D6F-98AC-36899E2AFEB0}" type="sibTrans" cxnId="{15016CB5-33D3-4EF7-9A8B-218FAF22A030}">
      <dgm:prSet/>
      <dgm:spPr/>
      <dgm:t>
        <a:bodyPr/>
        <a:lstStyle/>
        <a:p>
          <a:endParaRPr lang="en-US"/>
        </a:p>
      </dgm:t>
    </dgm:pt>
    <dgm:pt modelId="{8CB2AB7F-D6FA-41EF-A1AD-17EFE6C515AA}">
      <dgm:prSet custT="1"/>
      <dgm:spPr/>
      <dgm:t>
        <a:bodyPr/>
        <a:lstStyle/>
        <a:p>
          <a:r>
            <a:rPr lang="hr-HR" sz="2400" dirty="0"/>
            <a:t>Car </a:t>
          </a:r>
          <a:r>
            <a:rPr lang="hr-HR" sz="2400" dirty="0" err="1"/>
            <a:t>Teodozije</a:t>
          </a:r>
          <a:r>
            <a:rPr lang="hr-HR" sz="2400" dirty="0"/>
            <a:t> 395. godine, podjela Carstva</a:t>
          </a:r>
          <a:endParaRPr lang="en-US" sz="2400" dirty="0"/>
        </a:p>
      </dgm:t>
    </dgm:pt>
    <dgm:pt modelId="{29D836ED-BB34-40BB-A44E-1FDCDE0A006A}" type="parTrans" cxnId="{5E9A153A-4FBB-40D6-93B2-B60E7AFC5D20}">
      <dgm:prSet/>
      <dgm:spPr/>
      <dgm:t>
        <a:bodyPr/>
        <a:lstStyle/>
        <a:p>
          <a:endParaRPr lang="en-US"/>
        </a:p>
      </dgm:t>
    </dgm:pt>
    <dgm:pt modelId="{53BEE1A7-E629-4C31-9EA6-41A9410170B3}" type="sibTrans" cxnId="{5E9A153A-4FBB-40D6-93B2-B60E7AFC5D20}">
      <dgm:prSet/>
      <dgm:spPr/>
      <dgm:t>
        <a:bodyPr/>
        <a:lstStyle/>
        <a:p>
          <a:endParaRPr lang="en-US"/>
        </a:p>
      </dgm:t>
    </dgm:pt>
    <dgm:pt modelId="{3D4C9EA3-80D1-4196-90CD-41094139FEB5}">
      <dgm:prSet custT="1"/>
      <dgm:spPr/>
      <dgm:t>
        <a:bodyPr/>
        <a:lstStyle/>
        <a:p>
          <a:r>
            <a:rPr lang="hr-HR" sz="2400" dirty="0"/>
            <a:t>Zapadno Carstvo i prodori barbarskih plemena</a:t>
          </a:r>
          <a:endParaRPr lang="en-US" sz="2400" dirty="0"/>
        </a:p>
      </dgm:t>
    </dgm:pt>
    <dgm:pt modelId="{796818D0-F44E-4876-A5BD-C0EFF26BE452}" type="parTrans" cxnId="{C7DFC054-4E92-41E3-8A22-43155BB2BAEC}">
      <dgm:prSet/>
      <dgm:spPr/>
      <dgm:t>
        <a:bodyPr/>
        <a:lstStyle/>
        <a:p>
          <a:endParaRPr lang="en-US"/>
        </a:p>
      </dgm:t>
    </dgm:pt>
    <dgm:pt modelId="{610D5C1F-E79B-459B-860F-4EBE97CFE2D3}" type="sibTrans" cxnId="{C7DFC054-4E92-41E3-8A22-43155BB2BAEC}">
      <dgm:prSet/>
      <dgm:spPr/>
      <dgm:t>
        <a:bodyPr/>
        <a:lstStyle/>
        <a:p>
          <a:endParaRPr lang="en-US"/>
        </a:p>
      </dgm:t>
    </dgm:pt>
    <dgm:pt modelId="{0FDE71FD-0C9D-44F8-A8DA-EBBDA6676188}">
      <dgm:prSet custT="1"/>
      <dgm:spPr/>
      <dgm:t>
        <a:bodyPr/>
        <a:lstStyle/>
        <a:p>
          <a:r>
            <a:rPr lang="hr-HR" sz="2400" dirty="0"/>
            <a:t>Procvat Istočnog Carstva</a:t>
          </a:r>
          <a:endParaRPr lang="en-US" sz="2400" dirty="0"/>
        </a:p>
      </dgm:t>
    </dgm:pt>
    <dgm:pt modelId="{E70BBDE7-EA58-4676-BC0F-79C5B067E0E4}" type="parTrans" cxnId="{D2D8DD1C-9CF1-4819-AE33-50D2477B1CBC}">
      <dgm:prSet/>
      <dgm:spPr/>
      <dgm:t>
        <a:bodyPr/>
        <a:lstStyle/>
        <a:p>
          <a:endParaRPr lang="en-US"/>
        </a:p>
      </dgm:t>
    </dgm:pt>
    <dgm:pt modelId="{2E61554C-8598-4AF6-AB4C-1B606CA0F498}" type="sibTrans" cxnId="{D2D8DD1C-9CF1-4819-AE33-50D2477B1CBC}">
      <dgm:prSet/>
      <dgm:spPr/>
      <dgm:t>
        <a:bodyPr/>
        <a:lstStyle/>
        <a:p>
          <a:endParaRPr lang="en-US"/>
        </a:p>
      </dgm:t>
    </dgm:pt>
    <dgm:pt modelId="{9A868009-5D0F-423C-ACBF-3E687BB9AC3B}">
      <dgm:prSet custT="1"/>
      <dgm:spPr/>
      <dgm:t>
        <a:bodyPr/>
        <a:lstStyle/>
        <a:p>
          <a:r>
            <a:rPr lang="hr-HR" sz="2400" dirty="0"/>
            <a:t>Napredak obrta i trgovine</a:t>
          </a:r>
          <a:endParaRPr lang="en-US" sz="2400" dirty="0"/>
        </a:p>
      </dgm:t>
    </dgm:pt>
    <dgm:pt modelId="{01BCA2D8-5AFD-4DC5-AACB-E1145A223D2B}" type="parTrans" cxnId="{B54F32D8-484B-491E-B027-E94EC148A4AA}">
      <dgm:prSet/>
      <dgm:spPr/>
      <dgm:t>
        <a:bodyPr/>
        <a:lstStyle/>
        <a:p>
          <a:endParaRPr lang="en-US"/>
        </a:p>
      </dgm:t>
    </dgm:pt>
    <dgm:pt modelId="{3FB63ED4-E4F8-41C2-8E4B-1886B6A2CF82}" type="sibTrans" cxnId="{B54F32D8-484B-491E-B027-E94EC148A4AA}">
      <dgm:prSet/>
      <dgm:spPr/>
      <dgm:t>
        <a:bodyPr/>
        <a:lstStyle/>
        <a:p>
          <a:endParaRPr lang="en-US"/>
        </a:p>
      </dgm:t>
    </dgm:pt>
    <dgm:pt modelId="{62DE8D4D-82FF-4A33-B88C-F4E8DA351BEB}">
      <dgm:prSet custT="1"/>
      <dgm:spPr/>
      <dgm:t>
        <a:bodyPr/>
        <a:lstStyle/>
        <a:p>
          <a:r>
            <a:rPr lang="hr-HR" sz="2400" dirty="0"/>
            <a:t>Bizantsko Carstvo</a:t>
          </a:r>
          <a:endParaRPr lang="en-US" sz="2400" dirty="0"/>
        </a:p>
      </dgm:t>
    </dgm:pt>
    <dgm:pt modelId="{8C0EB89B-E3F6-4446-9B19-853FA43DB2C8}" type="parTrans" cxnId="{3E893868-09E5-4D0F-9EE8-7EEBB0B8B5CD}">
      <dgm:prSet/>
      <dgm:spPr/>
      <dgm:t>
        <a:bodyPr/>
        <a:lstStyle/>
        <a:p>
          <a:endParaRPr lang="en-US"/>
        </a:p>
      </dgm:t>
    </dgm:pt>
    <dgm:pt modelId="{10771E5D-20EC-4284-972C-AF6722EBA119}" type="sibTrans" cxnId="{3E893868-09E5-4D0F-9EE8-7EEBB0B8B5CD}">
      <dgm:prSet/>
      <dgm:spPr/>
      <dgm:t>
        <a:bodyPr/>
        <a:lstStyle/>
        <a:p>
          <a:endParaRPr lang="en-US"/>
        </a:p>
      </dgm:t>
    </dgm:pt>
    <dgm:pt modelId="{68AA8020-628E-44AB-AB0B-38F3EAB30559}" type="pres">
      <dgm:prSet presAssocID="{E3D72E14-FDFC-44B6-B82C-782352C952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22C47F-3FAA-4D34-BFBD-437B17278844}" type="pres">
      <dgm:prSet presAssocID="{BF017D7F-94AC-491E-93F8-A56E9882E683}" presName="thickLine" presStyleLbl="alignNode1" presStyleIdx="0" presStyleCnt="7"/>
      <dgm:spPr/>
    </dgm:pt>
    <dgm:pt modelId="{BE00FEE0-78BF-4F33-B895-1B0968BA521F}" type="pres">
      <dgm:prSet presAssocID="{BF017D7F-94AC-491E-93F8-A56E9882E683}" presName="horz1" presStyleCnt="0"/>
      <dgm:spPr/>
    </dgm:pt>
    <dgm:pt modelId="{6D2FFAE9-977A-4C0D-805A-BEBCFC958ADC}" type="pres">
      <dgm:prSet presAssocID="{BF017D7F-94AC-491E-93F8-A56E9882E683}" presName="tx1" presStyleLbl="revTx" presStyleIdx="0" presStyleCnt="7"/>
      <dgm:spPr/>
      <dgm:t>
        <a:bodyPr/>
        <a:lstStyle/>
        <a:p>
          <a:endParaRPr lang="hr-HR"/>
        </a:p>
      </dgm:t>
    </dgm:pt>
    <dgm:pt modelId="{04A73F78-6F6A-4C28-8875-B6595C999A81}" type="pres">
      <dgm:prSet presAssocID="{BF017D7F-94AC-491E-93F8-A56E9882E683}" presName="vert1" presStyleCnt="0"/>
      <dgm:spPr/>
    </dgm:pt>
    <dgm:pt modelId="{AA8215D6-1F32-4F60-846F-0408E19A6848}" type="pres">
      <dgm:prSet presAssocID="{39570A6E-4B26-4F4C-A02F-C9E88DFD5B71}" presName="thickLine" presStyleLbl="alignNode1" presStyleIdx="1" presStyleCnt="7"/>
      <dgm:spPr/>
    </dgm:pt>
    <dgm:pt modelId="{22D3CC09-FF69-4088-B37B-4421A39D34C5}" type="pres">
      <dgm:prSet presAssocID="{39570A6E-4B26-4F4C-A02F-C9E88DFD5B71}" presName="horz1" presStyleCnt="0"/>
      <dgm:spPr/>
    </dgm:pt>
    <dgm:pt modelId="{4EE7F251-2F19-4042-AA97-0D2998D9CC7B}" type="pres">
      <dgm:prSet presAssocID="{39570A6E-4B26-4F4C-A02F-C9E88DFD5B71}" presName="tx1" presStyleLbl="revTx" presStyleIdx="1" presStyleCnt="7"/>
      <dgm:spPr/>
      <dgm:t>
        <a:bodyPr/>
        <a:lstStyle/>
        <a:p>
          <a:endParaRPr lang="hr-HR"/>
        </a:p>
      </dgm:t>
    </dgm:pt>
    <dgm:pt modelId="{316F3A5F-3017-41F5-9870-B89E310F5475}" type="pres">
      <dgm:prSet presAssocID="{39570A6E-4B26-4F4C-A02F-C9E88DFD5B71}" presName="vert1" presStyleCnt="0"/>
      <dgm:spPr/>
    </dgm:pt>
    <dgm:pt modelId="{C10D7D4F-D04F-4001-8D27-ABB18537DAEB}" type="pres">
      <dgm:prSet presAssocID="{8CB2AB7F-D6FA-41EF-A1AD-17EFE6C515AA}" presName="thickLine" presStyleLbl="alignNode1" presStyleIdx="2" presStyleCnt="7"/>
      <dgm:spPr/>
    </dgm:pt>
    <dgm:pt modelId="{1089550E-D67A-4A23-A3EF-3EFF27207D89}" type="pres">
      <dgm:prSet presAssocID="{8CB2AB7F-D6FA-41EF-A1AD-17EFE6C515AA}" presName="horz1" presStyleCnt="0"/>
      <dgm:spPr/>
    </dgm:pt>
    <dgm:pt modelId="{5CB06212-5F79-4281-AE78-19A3D079EF95}" type="pres">
      <dgm:prSet presAssocID="{8CB2AB7F-D6FA-41EF-A1AD-17EFE6C515AA}" presName="tx1" presStyleLbl="revTx" presStyleIdx="2" presStyleCnt="7"/>
      <dgm:spPr/>
      <dgm:t>
        <a:bodyPr/>
        <a:lstStyle/>
        <a:p>
          <a:endParaRPr lang="hr-HR"/>
        </a:p>
      </dgm:t>
    </dgm:pt>
    <dgm:pt modelId="{B8B56CC4-CC8B-417A-97AC-0F3088006681}" type="pres">
      <dgm:prSet presAssocID="{8CB2AB7F-D6FA-41EF-A1AD-17EFE6C515AA}" presName="vert1" presStyleCnt="0"/>
      <dgm:spPr/>
    </dgm:pt>
    <dgm:pt modelId="{26E53A51-B915-4FD0-BA03-A6BD5D9159D1}" type="pres">
      <dgm:prSet presAssocID="{3D4C9EA3-80D1-4196-90CD-41094139FEB5}" presName="thickLine" presStyleLbl="alignNode1" presStyleIdx="3" presStyleCnt="7"/>
      <dgm:spPr/>
    </dgm:pt>
    <dgm:pt modelId="{53994ECD-1015-4284-8313-68A3143DEDD5}" type="pres">
      <dgm:prSet presAssocID="{3D4C9EA3-80D1-4196-90CD-41094139FEB5}" presName="horz1" presStyleCnt="0"/>
      <dgm:spPr/>
    </dgm:pt>
    <dgm:pt modelId="{9615AE0F-D028-4251-90F5-0641E4E7444D}" type="pres">
      <dgm:prSet presAssocID="{3D4C9EA3-80D1-4196-90CD-41094139FEB5}" presName="tx1" presStyleLbl="revTx" presStyleIdx="3" presStyleCnt="7"/>
      <dgm:spPr/>
      <dgm:t>
        <a:bodyPr/>
        <a:lstStyle/>
        <a:p>
          <a:endParaRPr lang="hr-HR"/>
        </a:p>
      </dgm:t>
    </dgm:pt>
    <dgm:pt modelId="{E6F1DEBE-C1B9-4981-921E-C5652E33DA72}" type="pres">
      <dgm:prSet presAssocID="{3D4C9EA3-80D1-4196-90CD-41094139FEB5}" presName="vert1" presStyleCnt="0"/>
      <dgm:spPr/>
    </dgm:pt>
    <dgm:pt modelId="{023041F3-4291-4C7E-AF29-FDB779E9662E}" type="pres">
      <dgm:prSet presAssocID="{0FDE71FD-0C9D-44F8-A8DA-EBBDA6676188}" presName="thickLine" presStyleLbl="alignNode1" presStyleIdx="4" presStyleCnt="7"/>
      <dgm:spPr/>
    </dgm:pt>
    <dgm:pt modelId="{2DF8BF01-81CB-41A1-8567-9AA08E669D11}" type="pres">
      <dgm:prSet presAssocID="{0FDE71FD-0C9D-44F8-A8DA-EBBDA6676188}" presName="horz1" presStyleCnt="0"/>
      <dgm:spPr/>
    </dgm:pt>
    <dgm:pt modelId="{D9FC2FCE-9990-4E45-B9F6-350C0EBC81ED}" type="pres">
      <dgm:prSet presAssocID="{0FDE71FD-0C9D-44F8-A8DA-EBBDA6676188}" presName="tx1" presStyleLbl="revTx" presStyleIdx="4" presStyleCnt="7"/>
      <dgm:spPr/>
      <dgm:t>
        <a:bodyPr/>
        <a:lstStyle/>
        <a:p>
          <a:endParaRPr lang="hr-HR"/>
        </a:p>
      </dgm:t>
    </dgm:pt>
    <dgm:pt modelId="{8DDDDDE0-0F29-4297-8C7A-9528A05D453F}" type="pres">
      <dgm:prSet presAssocID="{0FDE71FD-0C9D-44F8-A8DA-EBBDA6676188}" presName="vert1" presStyleCnt="0"/>
      <dgm:spPr/>
    </dgm:pt>
    <dgm:pt modelId="{F567DA7A-8953-4472-BD7B-D274BAC8ED82}" type="pres">
      <dgm:prSet presAssocID="{9A868009-5D0F-423C-ACBF-3E687BB9AC3B}" presName="thickLine" presStyleLbl="alignNode1" presStyleIdx="5" presStyleCnt="7"/>
      <dgm:spPr/>
    </dgm:pt>
    <dgm:pt modelId="{77B38CB1-6C1A-48E6-BB05-D098B4B588EB}" type="pres">
      <dgm:prSet presAssocID="{9A868009-5D0F-423C-ACBF-3E687BB9AC3B}" presName="horz1" presStyleCnt="0"/>
      <dgm:spPr/>
    </dgm:pt>
    <dgm:pt modelId="{76B62E6A-F87D-4978-BB38-304407096F0E}" type="pres">
      <dgm:prSet presAssocID="{9A868009-5D0F-423C-ACBF-3E687BB9AC3B}" presName="tx1" presStyleLbl="revTx" presStyleIdx="5" presStyleCnt="7"/>
      <dgm:spPr/>
      <dgm:t>
        <a:bodyPr/>
        <a:lstStyle/>
        <a:p>
          <a:endParaRPr lang="hr-HR"/>
        </a:p>
      </dgm:t>
    </dgm:pt>
    <dgm:pt modelId="{6CA7AE6E-88B7-4A66-B782-C44F51A6B0C9}" type="pres">
      <dgm:prSet presAssocID="{9A868009-5D0F-423C-ACBF-3E687BB9AC3B}" presName="vert1" presStyleCnt="0"/>
      <dgm:spPr/>
    </dgm:pt>
    <dgm:pt modelId="{9B023E41-37E1-4953-94CE-B405029C5000}" type="pres">
      <dgm:prSet presAssocID="{62DE8D4D-82FF-4A33-B88C-F4E8DA351BEB}" presName="thickLine" presStyleLbl="alignNode1" presStyleIdx="6" presStyleCnt="7"/>
      <dgm:spPr/>
    </dgm:pt>
    <dgm:pt modelId="{4B4AD44B-C2D8-4E3D-8702-24A162D7F9BB}" type="pres">
      <dgm:prSet presAssocID="{62DE8D4D-82FF-4A33-B88C-F4E8DA351BEB}" presName="horz1" presStyleCnt="0"/>
      <dgm:spPr/>
    </dgm:pt>
    <dgm:pt modelId="{9ACAFA5D-58A2-473C-9058-773E98055AC5}" type="pres">
      <dgm:prSet presAssocID="{62DE8D4D-82FF-4A33-B88C-F4E8DA351BEB}" presName="tx1" presStyleLbl="revTx" presStyleIdx="6" presStyleCnt="7"/>
      <dgm:spPr/>
      <dgm:t>
        <a:bodyPr/>
        <a:lstStyle/>
        <a:p>
          <a:endParaRPr lang="hr-HR"/>
        </a:p>
      </dgm:t>
    </dgm:pt>
    <dgm:pt modelId="{4FA3CFFD-7118-4DEE-9205-40B77D2701C0}" type="pres">
      <dgm:prSet presAssocID="{62DE8D4D-82FF-4A33-B88C-F4E8DA351BEB}" presName="vert1" presStyleCnt="0"/>
      <dgm:spPr/>
    </dgm:pt>
  </dgm:ptLst>
  <dgm:cxnLst>
    <dgm:cxn modelId="{4D948F2B-1622-47A5-B3F6-C22C81E901AB}" type="presOf" srcId="{62DE8D4D-82FF-4A33-B88C-F4E8DA351BEB}" destId="{9ACAFA5D-58A2-473C-9058-773E98055AC5}" srcOrd="0" destOrd="0" presId="urn:microsoft.com/office/officeart/2008/layout/LinedList"/>
    <dgm:cxn modelId="{3E893868-09E5-4D0F-9EE8-7EEBB0B8B5CD}" srcId="{E3D72E14-FDFC-44B6-B82C-782352C95240}" destId="{62DE8D4D-82FF-4A33-B88C-F4E8DA351BEB}" srcOrd="6" destOrd="0" parTransId="{8C0EB89B-E3F6-4446-9B19-853FA43DB2C8}" sibTransId="{10771E5D-20EC-4284-972C-AF6722EBA119}"/>
    <dgm:cxn modelId="{D2D8DD1C-9CF1-4819-AE33-50D2477B1CBC}" srcId="{E3D72E14-FDFC-44B6-B82C-782352C95240}" destId="{0FDE71FD-0C9D-44F8-A8DA-EBBDA6676188}" srcOrd="4" destOrd="0" parTransId="{E70BBDE7-EA58-4676-BC0F-79C5B067E0E4}" sibTransId="{2E61554C-8598-4AF6-AB4C-1B606CA0F498}"/>
    <dgm:cxn modelId="{C7DFC054-4E92-41E3-8A22-43155BB2BAEC}" srcId="{E3D72E14-FDFC-44B6-B82C-782352C95240}" destId="{3D4C9EA3-80D1-4196-90CD-41094139FEB5}" srcOrd="3" destOrd="0" parTransId="{796818D0-F44E-4876-A5BD-C0EFF26BE452}" sibTransId="{610D5C1F-E79B-459B-860F-4EBE97CFE2D3}"/>
    <dgm:cxn modelId="{6C93C27A-824C-47F5-B481-0BA31D6C0617}" type="presOf" srcId="{3D4C9EA3-80D1-4196-90CD-41094139FEB5}" destId="{9615AE0F-D028-4251-90F5-0641E4E7444D}" srcOrd="0" destOrd="0" presId="urn:microsoft.com/office/officeart/2008/layout/LinedList"/>
    <dgm:cxn modelId="{5EC421DE-82B1-4F85-A10C-597D43BBCA2C}" type="presOf" srcId="{8CB2AB7F-D6FA-41EF-A1AD-17EFE6C515AA}" destId="{5CB06212-5F79-4281-AE78-19A3D079EF95}" srcOrd="0" destOrd="0" presId="urn:microsoft.com/office/officeart/2008/layout/LinedList"/>
    <dgm:cxn modelId="{BDC9F9FE-6318-43CD-BCD1-D962B320557C}" srcId="{E3D72E14-FDFC-44B6-B82C-782352C95240}" destId="{BF017D7F-94AC-491E-93F8-A56E9882E683}" srcOrd="0" destOrd="0" parTransId="{981D00CB-2BB1-4D3A-A63C-630E818DEE1C}" sibTransId="{1F7A7AB2-AF78-4914-B99B-8E1FDA9133B3}"/>
    <dgm:cxn modelId="{B54F32D8-484B-491E-B027-E94EC148A4AA}" srcId="{E3D72E14-FDFC-44B6-B82C-782352C95240}" destId="{9A868009-5D0F-423C-ACBF-3E687BB9AC3B}" srcOrd="5" destOrd="0" parTransId="{01BCA2D8-5AFD-4DC5-AACB-E1145A223D2B}" sibTransId="{3FB63ED4-E4F8-41C2-8E4B-1886B6A2CF82}"/>
    <dgm:cxn modelId="{A3D37D02-7A5B-43C6-9DA9-625787EE2710}" type="presOf" srcId="{E3D72E14-FDFC-44B6-B82C-782352C95240}" destId="{68AA8020-628E-44AB-AB0B-38F3EAB30559}" srcOrd="0" destOrd="0" presId="urn:microsoft.com/office/officeart/2008/layout/LinedList"/>
    <dgm:cxn modelId="{BC6CD6CC-D8C8-4613-BAF6-C17AA5A10D00}" type="presOf" srcId="{9A868009-5D0F-423C-ACBF-3E687BB9AC3B}" destId="{76B62E6A-F87D-4978-BB38-304407096F0E}" srcOrd="0" destOrd="0" presId="urn:microsoft.com/office/officeart/2008/layout/LinedList"/>
    <dgm:cxn modelId="{0333000F-9642-418A-9236-B436765AA973}" type="presOf" srcId="{0FDE71FD-0C9D-44F8-A8DA-EBBDA6676188}" destId="{D9FC2FCE-9990-4E45-B9F6-350C0EBC81ED}" srcOrd="0" destOrd="0" presId="urn:microsoft.com/office/officeart/2008/layout/LinedList"/>
    <dgm:cxn modelId="{CD5F067F-9BA5-47B6-ADFD-07A3B1AF6E07}" type="presOf" srcId="{BF017D7F-94AC-491E-93F8-A56E9882E683}" destId="{6D2FFAE9-977A-4C0D-805A-BEBCFC958ADC}" srcOrd="0" destOrd="0" presId="urn:microsoft.com/office/officeart/2008/layout/LinedList"/>
    <dgm:cxn modelId="{15016CB5-33D3-4EF7-9A8B-218FAF22A030}" srcId="{E3D72E14-FDFC-44B6-B82C-782352C95240}" destId="{39570A6E-4B26-4F4C-A02F-C9E88DFD5B71}" srcOrd="1" destOrd="0" parTransId="{E9837CBB-F824-4EE4-ADB7-89DC39476989}" sibTransId="{E5BC1C8D-0BCC-4D6F-98AC-36899E2AFEB0}"/>
    <dgm:cxn modelId="{5E9A153A-4FBB-40D6-93B2-B60E7AFC5D20}" srcId="{E3D72E14-FDFC-44B6-B82C-782352C95240}" destId="{8CB2AB7F-D6FA-41EF-A1AD-17EFE6C515AA}" srcOrd="2" destOrd="0" parTransId="{29D836ED-BB34-40BB-A44E-1FDCDE0A006A}" sibTransId="{53BEE1A7-E629-4C31-9EA6-41A9410170B3}"/>
    <dgm:cxn modelId="{487121E9-3D52-4101-B89C-B89D8BDDF3F9}" type="presOf" srcId="{39570A6E-4B26-4F4C-A02F-C9E88DFD5B71}" destId="{4EE7F251-2F19-4042-AA97-0D2998D9CC7B}" srcOrd="0" destOrd="0" presId="urn:microsoft.com/office/officeart/2008/layout/LinedList"/>
    <dgm:cxn modelId="{3CFE96A1-BBC7-4D8E-99F1-274111A92521}" type="presParOf" srcId="{68AA8020-628E-44AB-AB0B-38F3EAB30559}" destId="{3322C47F-3FAA-4D34-BFBD-437B17278844}" srcOrd="0" destOrd="0" presId="urn:microsoft.com/office/officeart/2008/layout/LinedList"/>
    <dgm:cxn modelId="{55A5E323-F157-417C-9B08-B21186D021F1}" type="presParOf" srcId="{68AA8020-628E-44AB-AB0B-38F3EAB30559}" destId="{BE00FEE0-78BF-4F33-B895-1B0968BA521F}" srcOrd="1" destOrd="0" presId="urn:microsoft.com/office/officeart/2008/layout/LinedList"/>
    <dgm:cxn modelId="{25EEAD6C-1D9A-4E9D-810F-8A8B4AAEE538}" type="presParOf" srcId="{BE00FEE0-78BF-4F33-B895-1B0968BA521F}" destId="{6D2FFAE9-977A-4C0D-805A-BEBCFC958ADC}" srcOrd="0" destOrd="0" presId="urn:microsoft.com/office/officeart/2008/layout/LinedList"/>
    <dgm:cxn modelId="{E45CE82A-7E9A-4B1F-859B-7D4F26FB8934}" type="presParOf" srcId="{BE00FEE0-78BF-4F33-B895-1B0968BA521F}" destId="{04A73F78-6F6A-4C28-8875-B6595C999A81}" srcOrd="1" destOrd="0" presId="urn:microsoft.com/office/officeart/2008/layout/LinedList"/>
    <dgm:cxn modelId="{40A8F566-311F-42CB-9AAA-6C1F3CEB0658}" type="presParOf" srcId="{68AA8020-628E-44AB-AB0B-38F3EAB30559}" destId="{AA8215D6-1F32-4F60-846F-0408E19A6848}" srcOrd="2" destOrd="0" presId="urn:microsoft.com/office/officeart/2008/layout/LinedList"/>
    <dgm:cxn modelId="{C9B896AE-5E4B-4156-915C-67FD86468D47}" type="presParOf" srcId="{68AA8020-628E-44AB-AB0B-38F3EAB30559}" destId="{22D3CC09-FF69-4088-B37B-4421A39D34C5}" srcOrd="3" destOrd="0" presId="urn:microsoft.com/office/officeart/2008/layout/LinedList"/>
    <dgm:cxn modelId="{61B0BC65-806B-4A7D-A8E9-463339D06222}" type="presParOf" srcId="{22D3CC09-FF69-4088-B37B-4421A39D34C5}" destId="{4EE7F251-2F19-4042-AA97-0D2998D9CC7B}" srcOrd="0" destOrd="0" presId="urn:microsoft.com/office/officeart/2008/layout/LinedList"/>
    <dgm:cxn modelId="{49BEC13C-4BD4-4E85-B095-8EEB2511609E}" type="presParOf" srcId="{22D3CC09-FF69-4088-B37B-4421A39D34C5}" destId="{316F3A5F-3017-41F5-9870-B89E310F5475}" srcOrd="1" destOrd="0" presId="urn:microsoft.com/office/officeart/2008/layout/LinedList"/>
    <dgm:cxn modelId="{33A76CB2-2C7F-4722-9565-24518B81EE59}" type="presParOf" srcId="{68AA8020-628E-44AB-AB0B-38F3EAB30559}" destId="{C10D7D4F-D04F-4001-8D27-ABB18537DAEB}" srcOrd="4" destOrd="0" presId="urn:microsoft.com/office/officeart/2008/layout/LinedList"/>
    <dgm:cxn modelId="{55E26A53-5940-40D8-872B-1537E748FB0D}" type="presParOf" srcId="{68AA8020-628E-44AB-AB0B-38F3EAB30559}" destId="{1089550E-D67A-4A23-A3EF-3EFF27207D89}" srcOrd="5" destOrd="0" presId="urn:microsoft.com/office/officeart/2008/layout/LinedList"/>
    <dgm:cxn modelId="{6E801F78-732C-4F83-A145-69DDF136CE1E}" type="presParOf" srcId="{1089550E-D67A-4A23-A3EF-3EFF27207D89}" destId="{5CB06212-5F79-4281-AE78-19A3D079EF95}" srcOrd="0" destOrd="0" presId="urn:microsoft.com/office/officeart/2008/layout/LinedList"/>
    <dgm:cxn modelId="{52238B5B-68AA-4366-A9CE-F676878537A5}" type="presParOf" srcId="{1089550E-D67A-4A23-A3EF-3EFF27207D89}" destId="{B8B56CC4-CC8B-417A-97AC-0F3088006681}" srcOrd="1" destOrd="0" presId="urn:microsoft.com/office/officeart/2008/layout/LinedList"/>
    <dgm:cxn modelId="{039A2BD4-2E5A-41FB-84FA-94650B46F95D}" type="presParOf" srcId="{68AA8020-628E-44AB-AB0B-38F3EAB30559}" destId="{26E53A51-B915-4FD0-BA03-A6BD5D9159D1}" srcOrd="6" destOrd="0" presId="urn:microsoft.com/office/officeart/2008/layout/LinedList"/>
    <dgm:cxn modelId="{FDCD9F5A-E221-4A01-9699-AC16B82D7D67}" type="presParOf" srcId="{68AA8020-628E-44AB-AB0B-38F3EAB30559}" destId="{53994ECD-1015-4284-8313-68A3143DEDD5}" srcOrd="7" destOrd="0" presId="urn:microsoft.com/office/officeart/2008/layout/LinedList"/>
    <dgm:cxn modelId="{EF75E374-5D4C-4982-B093-D6795CBAAD33}" type="presParOf" srcId="{53994ECD-1015-4284-8313-68A3143DEDD5}" destId="{9615AE0F-D028-4251-90F5-0641E4E7444D}" srcOrd="0" destOrd="0" presId="urn:microsoft.com/office/officeart/2008/layout/LinedList"/>
    <dgm:cxn modelId="{E5595CB4-DC8F-48C8-8D94-F5BE0D3E4CB4}" type="presParOf" srcId="{53994ECD-1015-4284-8313-68A3143DEDD5}" destId="{E6F1DEBE-C1B9-4981-921E-C5652E33DA72}" srcOrd="1" destOrd="0" presId="urn:microsoft.com/office/officeart/2008/layout/LinedList"/>
    <dgm:cxn modelId="{280CF8C4-5FF5-4E4B-B305-ADA423B74C4B}" type="presParOf" srcId="{68AA8020-628E-44AB-AB0B-38F3EAB30559}" destId="{023041F3-4291-4C7E-AF29-FDB779E9662E}" srcOrd="8" destOrd="0" presId="urn:microsoft.com/office/officeart/2008/layout/LinedList"/>
    <dgm:cxn modelId="{7C6C3921-2D2F-4FD6-A5E9-B747E723B15A}" type="presParOf" srcId="{68AA8020-628E-44AB-AB0B-38F3EAB30559}" destId="{2DF8BF01-81CB-41A1-8567-9AA08E669D11}" srcOrd="9" destOrd="0" presId="urn:microsoft.com/office/officeart/2008/layout/LinedList"/>
    <dgm:cxn modelId="{707A96A7-A4A9-4263-A032-B709B9C6B205}" type="presParOf" srcId="{2DF8BF01-81CB-41A1-8567-9AA08E669D11}" destId="{D9FC2FCE-9990-4E45-B9F6-350C0EBC81ED}" srcOrd="0" destOrd="0" presId="urn:microsoft.com/office/officeart/2008/layout/LinedList"/>
    <dgm:cxn modelId="{8BAD3A51-C94A-4989-8671-CA18D93664DA}" type="presParOf" srcId="{2DF8BF01-81CB-41A1-8567-9AA08E669D11}" destId="{8DDDDDE0-0F29-4297-8C7A-9528A05D453F}" srcOrd="1" destOrd="0" presId="urn:microsoft.com/office/officeart/2008/layout/LinedList"/>
    <dgm:cxn modelId="{18F75BCA-294A-4A98-9833-82580E76497E}" type="presParOf" srcId="{68AA8020-628E-44AB-AB0B-38F3EAB30559}" destId="{F567DA7A-8953-4472-BD7B-D274BAC8ED82}" srcOrd="10" destOrd="0" presId="urn:microsoft.com/office/officeart/2008/layout/LinedList"/>
    <dgm:cxn modelId="{E6226209-0B72-453C-BEB3-C4249D8F4FE8}" type="presParOf" srcId="{68AA8020-628E-44AB-AB0B-38F3EAB30559}" destId="{77B38CB1-6C1A-48E6-BB05-D098B4B588EB}" srcOrd="11" destOrd="0" presId="urn:microsoft.com/office/officeart/2008/layout/LinedList"/>
    <dgm:cxn modelId="{D4C81BA2-CE80-489B-9EBD-8C2A0B8594A5}" type="presParOf" srcId="{77B38CB1-6C1A-48E6-BB05-D098B4B588EB}" destId="{76B62E6A-F87D-4978-BB38-304407096F0E}" srcOrd="0" destOrd="0" presId="urn:microsoft.com/office/officeart/2008/layout/LinedList"/>
    <dgm:cxn modelId="{021DCE00-48EC-4487-B7B5-49FA78C4A953}" type="presParOf" srcId="{77B38CB1-6C1A-48E6-BB05-D098B4B588EB}" destId="{6CA7AE6E-88B7-4A66-B782-C44F51A6B0C9}" srcOrd="1" destOrd="0" presId="urn:microsoft.com/office/officeart/2008/layout/LinedList"/>
    <dgm:cxn modelId="{405CE7DC-9C3A-4DEE-92C1-E45AF7EC4C73}" type="presParOf" srcId="{68AA8020-628E-44AB-AB0B-38F3EAB30559}" destId="{9B023E41-37E1-4953-94CE-B405029C5000}" srcOrd="12" destOrd="0" presId="urn:microsoft.com/office/officeart/2008/layout/LinedList"/>
    <dgm:cxn modelId="{4B0C937D-F773-42D0-BB77-D03A39D27BD8}" type="presParOf" srcId="{68AA8020-628E-44AB-AB0B-38F3EAB30559}" destId="{4B4AD44B-C2D8-4E3D-8702-24A162D7F9BB}" srcOrd="13" destOrd="0" presId="urn:microsoft.com/office/officeart/2008/layout/LinedList"/>
    <dgm:cxn modelId="{FA863578-7DC4-4E21-81C9-7DA4080BECC4}" type="presParOf" srcId="{4B4AD44B-C2D8-4E3D-8702-24A162D7F9BB}" destId="{9ACAFA5D-58A2-473C-9058-773E98055AC5}" srcOrd="0" destOrd="0" presId="urn:microsoft.com/office/officeart/2008/layout/LinedList"/>
    <dgm:cxn modelId="{D38E7C70-C3EA-474D-969B-9C9FD5D49016}" type="presParOf" srcId="{4B4AD44B-C2D8-4E3D-8702-24A162D7F9BB}" destId="{4FA3CFFD-7118-4DEE-9205-40B77D270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61217-B356-45BC-8A23-36F871FC142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1792292-E6AE-48D7-B5C5-4EBDF98306E5}">
      <dgm:prSet/>
      <dgm:spPr/>
      <dgm:t>
        <a:bodyPr/>
        <a:lstStyle/>
        <a:p>
          <a:r>
            <a:rPr lang="en-US"/>
            <a:t>Car Justinijan I., VI. </a:t>
          </a:r>
          <a:r>
            <a:rPr lang="hr-HR"/>
            <a:t>s</a:t>
          </a:r>
          <a:r>
            <a:rPr lang="en-US"/>
            <a:t>toljeće</a:t>
          </a:r>
        </a:p>
      </dgm:t>
    </dgm:pt>
    <dgm:pt modelId="{6044D758-CCE7-4B3B-B44C-A326BD05201B}" type="parTrans" cxnId="{60D85227-9868-4F0E-BED8-47230052E421}">
      <dgm:prSet/>
      <dgm:spPr/>
      <dgm:t>
        <a:bodyPr/>
        <a:lstStyle/>
        <a:p>
          <a:endParaRPr lang="en-US"/>
        </a:p>
      </dgm:t>
    </dgm:pt>
    <dgm:pt modelId="{C81C0479-E464-458C-AA90-F97911B05F3C}" type="sibTrans" cxnId="{60D85227-9868-4F0E-BED8-47230052E421}">
      <dgm:prSet/>
      <dgm:spPr/>
      <dgm:t>
        <a:bodyPr/>
        <a:lstStyle/>
        <a:p>
          <a:endParaRPr lang="en-US"/>
        </a:p>
      </dgm:t>
    </dgm:pt>
    <dgm:pt modelId="{C68B2293-334A-4489-8207-46992158C3C6}">
      <dgm:prSet/>
      <dgm:spPr/>
      <dgm:t>
        <a:bodyPr/>
        <a:lstStyle/>
        <a:p>
          <a:r>
            <a:rPr lang="en-US"/>
            <a:t>Ojačao državnu upravu i vojsku</a:t>
          </a:r>
        </a:p>
      </dgm:t>
    </dgm:pt>
    <dgm:pt modelId="{FC1D6690-A7F7-4B80-8D8E-A476E6A86228}" type="parTrans" cxnId="{1CE7B7E1-31DA-4F89-9923-F4D5A92FB4FE}">
      <dgm:prSet/>
      <dgm:spPr/>
      <dgm:t>
        <a:bodyPr/>
        <a:lstStyle/>
        <a:p>
          <a:endParaRPr lang="en-US"/>
        </a:p>
      </dgm:t>
    </dgm:pt>
    <dgm:pt modelId="{557ECCB3-194F-4F4F-B1ED-B83B27678D18}" type="sibTrans" cxnId="{1CE7B7E1-31DA-4F89-9923-F4D5A92FB4FE}">
      <dgm:prSet/>
      <dgm:spPr/>
      <dgm:t>
        <a:bodyPr/>
        <a:lstStyle/>
        <a:p>
          <a:endParaRPr lang="en-US"/>
        </a:p>
      </dgm:t>
    </dgm:pt>
    <dgm:pt modelId="{BBB05344-87A1-4B64-BFF1-FE46FBACABE9}">
      <dgm:prSet/>
      <dgm:spPr/>
      <dgm:t>
        <a:bodyPr/>
        <a:lstStyle/>
        <a:p>
          <a:r>
            <a:rPr lang="en-US"/>
            <a:t>Uspostava prevlasti na Sredozemlju</a:t>
          </a:r>
        </a:p>
      </dgm:t>
    </dgm:pt>
    <dgm:pt modelId="{C9E3EAFD-3935-4AFA-BE25-96590BD57E2B}" type="parTrans" cxnId="{17ED18ED-4FCE-422C-ACC4-5EE852CAD2B3}">
      <dgm:prSet/>
      <dgm:spPr/>
      <dgm:t>
        <a:bodyPr/>
        <a:lstStyle/>
        <a:p>
          <a:endParaRPr lang="en-US"/>
        </a:p>
      </dgm:t>
    </dgm:pt>
    <dgm:pt modelId="{487011DA-20B7-4DBF-B6B7-C1C931ACAB16}" type="sibTrans" cxnId="{17ED18ED-4FCE-422C-ACC4-5EE852CAD2B3}">
      <dgm:prSet/>
      <dgm:spPr/>
      <dgm:t>
        <a:bodyPr/>
        <a:lstStyle/>
        <a:p>
          <a:endParaRPr lang="en-US"/>
        </a:p>
      </dgm:t>
    </dgm:pt>
    <dgm:pt modelId="{230D1988-8B3B-44B1-9250-E92680957E44}">
      <dgm:prSet/>
      <dgm:spPr/>
      <dgm:t>
        <a:bodyPr/>
        <a:lstStyle/>
        <a:p>
          <a:r>
            <a:rPr lang="hr-HR"/>
            <a:t>Bizant na vrhuncu moći</a:t>
          </a:r>
          <a:endParaRPr lang="en-US"/>
        </a:p>
      </dgm:t>
    </dgm:pt>
    <dgm:pt modelId="{252B99B6-0980-4D05-8C0D-5082E1473C1D}" type="parTrans" cxnId="{DE4BE14B-AB50-4BB0-BDC3-265532C20B4C}">
      <dgm:prSet/>
      <dgm:spPr/>
      <dgm:t>
        <a:bodyPr/>
        <a:lstStyle/>
        <a:p>
          <a:endParaRPr lang="en-US"/>
        </a:p>
      </dgm:t>
    </dgm:pt>
    <dgm:pt modelId="{3675B8D4-D4CA-4A18-955D-E46E1086FF21}" type="sibTrans" cxnId="{DE4BE14B-AB50-4BB0-BDC3-265532C20B4C}">
      <dgm:prSet/>
      <dgm:spPr/>
      <dgm:t>
        <a:bodyPr/>
        <a:lstStyle/>
        <a:p>
          <a:endParaRPr lang="en-US"/>
        </a:p>
      </dgm:t>
    </dgm:pt>
    <dgm:pt modelId="{4175C815-E83E-4E61-9B41-91C2B17076C9}">
      <dgm:prSet/>
      <dgm:spPr/>
      <dgm:t>
        <a:bodyPr/>
        <a:lstStyle/>
        <a:p>
          <a:r>
            <a:rPr lang="hr-HR"/>
            <a:t>626. godina opsada Konstantinopola</a:t>
          </a:r>
          <a:endParaRPr lang="en-US"/>
        </a:p>
      </dgm:t>
    </dgm:pt>
    <dgm:pt modelId="{1CB1236A-7022-4EB9-8E04-0EFE583B91FA}" type="parTrans" cxnId="{39E176BF-5525-45AB-BB78-7A784503322D}">
      <dgm:prSet/>
      <dgm:spPr/>
      <dgm:t>
        <a:bodyPr/>
        <a:lstStyle/>
        <a:p>
          <a:endParaRPr lang="en-US"/>
        </a:p>
      </dgm:t>
    </dgm:pt>
    <dgm:pt modelId="{1BD492A1-49A5-4F7A-85BB-9863A3C4BE26}" type="sibTrans" cxnId="{39E176BF-5525-45AB-BB78-7A784503322D}">
      <dgm:prSet/>
      <dgm:spPr/>
      <dgm:t>
        <a:bodyPr/>
        <a:lstStyle/>
        <a:p>
          <a:endParaRPr lang="en-US"/>
        </a:p>
      </dgm:t>
    </dgm:pt>
    <dgm:pt modelId="{8D808A4E-EFF9-4941-BCE1-76DD7E664361}">
      <dgm:prSet/>
      <dgm:spPr/>
      <dgm:t>
        <a:bodyPr/>
        <a:lstStyle/>
        <a:p>
          <a:r>
            <a:rPr lang="hr-HR"/>
            <a:t>Dobra mornarica i snažni bedemi</a:t>
          </a:r>
          <a:endParaRPr lang="en-US"/>
        </a:p>
      </dgm:t>
    </dgm:pt>
    <dgm:pt modelId="{119AF27E-12B3-4CCA-96B9-876C6C86C5B5}" type="parTrans" cxnId="{E7A986A4-6BA8-4069-9874-B307D200E623}">
      <dgm:prSet/>
      <dgm:spPr/>
      <dgm:t>
        <a:bodyPr/>
        <a:lstStyle/>
        <a:p>
          <a:endParaRPr lang="en-US"/>
        </a:p>
      </dgm:t>
    </dgm:pt>
    <dgm:pt modelId="{B1F60C46-F1D4-4388-9F8D-3C4D6D90312C}" type="sibTrans" cxnId="{E7A986A4-6BA8-4069-9874-B307D200E623}">
      <dgm:prSet/>
      <dgm:spPr/>
      <dgm:t>
        <a:bodyPr/>
        <a:lstStyle/>
        <a:p>
          <a:endParaRPr lang="en-US"/>
        </a:p>
      </dgm:t>
    </dgm:pt>
    <dgm:pt modelId="{05A00D92-45FE-404D-8ADF-26525868C291}" type="pres">
      <dgm:prSet presAssocID="{6E561217-B356-45BC-8A23-36F871FC14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8BEA9AA-E476-4C93-AD63-866110D8C657}" type="pres">
      <dgm:prSet presAssocID="{41792292-E6AE-48D7-B5C5-4EBDF98306E5}" presName="thickLine" presStyleLbl="alignNode1" presStyleIdx="0" presStyleCnt="6"/>
      <dgm:spPr/>
    </dgm:pt>
    <dgm:pt modelId="{B559149B-387D-4748-9AF0-CC2CE8418005}" type="pres">
      <dgm:prSet presAssocID="{41792292-E6AE-48D7-B5C5-4EBDF98306E5}" presName="horz1" presStyleCnt="0"/>
      <dgm:spPr/>
    </dgm:pt>
    <dgm:pt modelId="{65F35578-3382-46E8-9EBB-BC3C0B630C6C}" type="pres">
      <dgm:prSet presAssocID="{41792292-E6AE-48D7-B5C5-4EBDF98306E5}" presName="tx1" presStyleLbl="revTx" presStyleIdx="0" presStyleCnt="6"/>
      <dgm:spPr/>
      <dgm:t>
        <a:bodyPr/>
        <a:lstStyle/>
        <a:p>
          <a:endParaRPr lang="hr-HR"/>
        </a:p>
      </dgm:t>
    </dgm:pt>
    <dgm:pt modelId="{9DEEA3C7-B68D-4D3F-B3E8-89848263547E}" type="pres">
      <dgm:prSet presAssocID="{41792292-E6AE-48D7-B5C5-4EBDF98306E5}" presName="vert1" presStyleCnt="0"/>
      <dgm:spPr/>
    </dgm:pt>
    <dgm:pt modelId="{68FADFBE-6B7D-4A90-85B2-8EED8F26727D}" type="pres">
      <dgm:prSet presAssocID="{C68B2293-334A-4489-8207-46992158C3C6}" presName="thickLine" presStyleLbl="alignNode1" presStyleIdx="1" presStyleCnt="6"/>
      <dgm:spPr/>
    </dgm:pt>
    <dgm:pt modelId="{14A3E4BF-8E32-48CA-8270-E9A34F0C1E03}" type="pres">
      <dgm:prSet presAssocID="{C68B2293-334A-4489-8207-46992158C3C6}" presName="horz1" presStyleCnt="0"/>
      <dgm:spPr/>
    </dgm:pt>
    <dgm:pt modelId="{D8EE215B-03A3-42FD-B2CD-E08D06786A06}" type="pres">
      <dgm:prSet presAssocID="{C68B2293-334A-4489-8207-46992158C3C6}" presName="tx1" presStyleLbl="revTx" presStyleIdx="1" presStyleCnt="6"/>
      <dgm:spPr/>
      <dgm:t>
        <a:bodyPr/>
        <a:lstStyle/>
        <a:p>
          <a:endParaRPr lang="hr-HR"/>
        </a:p>
      </dgm:t>
    </dgm:pt>
    <dgm:pt modelId="{643DBA10-8044-4ADE-A6EA-9391E04E09F9}" type="pres">
      <dgm:prSet presAssocID="{C68B2293-334A-4489-8207-46992158C3C6}" presName="vert1" presStyleCnt="0"/>
      <dgm:spPr/>
    </dgm:pt>
    <dgm:pt modelId="{3009A047-8D40-4254-BF7C-063D658EFB65}" type="pres">
      <dgm:prSet presAssocID="{BBB05344-87A1-4B64-BFF1-FE46FBACABE9}" presName="thickLine" presStyleLbl="alignNode1" presStyleIdx="2" presStyleCnt="6"/>
      <dgm:spPr/>
    </dgm:pt>
    <dgm:pt modelId="{CCD73480-E97B-4A97-B356-8E58583D1054}" type="pres">
      <dgm:prSet presAssocID="{BBB05344-87A1-4B64-BFF1-FE46FBACABE9}" presName="horz1" presStyleCnt="0"/>
      <dgm:spPr/>
    </dgm:pt>
    <dgm:pt modelId="{0129E069-6BE1-429E-96E1-8E1ABE7A660A}" type="pres">
      <dgm:prSet presAssocID="{BBB05344-87A1-4B64-BFF1-FE46FBACABE9}" presName="tx1" presStyleLbl="revTx" presStyleIdx="2" presStyleCnt="6"/>
      <dgm:spPr/>
      <dgm:t>
        <a:bodyPr/>
        <a:lstStyle/>
        <a:p>
          <a:endParaRPr lang="hr-HR"/>
        </a:p>
      </dgm:t>
    </dgm:pt>
    <dgm:pt modelId="{009DD584-A073-47A2-87DA-548D163D89DC}" type="pres">
      <dgm:prSet presAssocID="{BBB05344-87A1-4B64-BFF1-FE46FBACABE9}" presName="vert1" presStyleCnt="0"/>
      <dgm:spPr/>
    </dgm:pt>
    <dgm:pt modelId="{2CD35FD1-F933-4B1D-97B2-89228CC844A2}" type="pres">
      <dgm:prSet presAssocID="{230D1988-8B3B-44B1-9250-E92680957E44}" presName="thickLine" presStyleLbl="alignNode1" presStyleIdx="3" presStyleCnt="6"/>
      <dgm:spPr/>
    </dgm:pt>
    <dgm:pt modelId="{0E98C970-FCF4-4557-BF98-296822A9A99B}" type="pres">
      <dgm:prSet presAssocID="{230D1988-8B3B-44B1-9250-E92680957E44}" presName="horz1" presStyleCnt="0"/>
      <dgm:spPr/>
    </dgm:pt>
    <dgm:pt modelId="{E4DE4C68-CCE3-4B37-9C79-8D8678167D2C}" type="pres">
      <dgm:prSet presAssocID="{230D1988-8B3B-44B1-9250-E92680957E44}" presName="tx1" presStyleLbl="revTx" presStyleIdx="3" presStyleCnt="6"/>
      <dgm:spPr/>
      <dgm:t>
        <a:bodyPr/>
        <a:lstStyle/>
        <a:p>
          <a:endParaRPr lang="hr-HR"/>
        </a:p>
      </dgm:t>
    </dgm:pt>
    <dgm:pt modelId="{85ECF7F1-EF9A-4EC5-A57E-690E0795A1A1}" type="pres">
      <dgm:prSet presAssocID="{230D1988-8B3B-44B1-9250-E92680957E44}" presName="vert1" presStyleCnt="0"/>
      <dgm:spPr/>
    </dgm:pt>
    <dgm:pt modelId="{E7DDD49D-CA70-48DE-99C1-DF0D5E10ED1B}" type="pres">
      <dgm:prSet presAssocID="{4175C815-E83E-4E61-9B41-91C2B17076C9}" presName="thickLine" presStyleLbl="alignNode1" presStyleIdx="4" presStyleCnt="6"/>
      <dgm:spPr/>
    </dgm:pt>
    <dgm:pt modelId="{0B03B671-C13E-4C30-9923-63C0F49C8997}" type="pres">
      <dgm:prSet presAssocID="{4175C815-E83E-4E61-9B41-91C2B17076C9}" presName="horz1" presStyleCnt="0"/>
      <dgm:spPr/>
    </dgm:pt>
    <dgm:pt modelId="{D99667AF-70B4-4451-A7E9-4D9D4E42A64A}" type="pres">
      <dgm:prSet presAssocID="{4175C815-E83E-4E61-9B41-91C2B17076C9}" presName="tx1" presStyleLbl="revTx" presStyleIdx="4" presStyleCnt="6"/>
      <dgm:spPr/>
      <dgm:t>
        <a:bodyPr/>
        <a:lstStyle/>
        <a:p>
          <a:endParaRPr lang="hr-HR"/>
        </a:p>
      </dgm:t>
    </dgm:pt>
    <dgm:pt modelId="{1C2DB33C-C11A-47DD-9CE2-F8D86AF0F498}" type="pres">
      <dgm:prSet presAssocID="{4175C815-E83E-4E61-9B41-91C2B17076C9}" presName="vert1" presStyleCnt="0"/>
      <dgm:spPr/>
    </dgm:pt>
    <dgm:pt modelId="{C0A769EA-6CA3-46D1-924F-AD6F957E1158}" type="pres">
      <dgm:prSet presAssocID="{8D808A4E-EFF9-4941-BCE1-76DD7E664361}" presName="thickLine" presStyleLbl="alignNode1" presStyleIdx="5" presStyleCnt="6"/>
      <dgm:spPr/>
    </dgm:pt>
    <dgm:pt modelId="{D627F050-01ED-46F4-B0E6-85C3D6FF2F90}" type="pres">
      <dgm:prSet presAssocID="{8D808A4E-EFF9-4941-BCE1-76DD7E664361}" presName="horz1" presStyleCnt="0"/>
      <dgm:spPr/>
    </dgm:pt>
    <dgm:pt modelId="{D7275B4C-3799-4011-A979-2B243CB8925E}" type="pres">
      <dgm:prSet presAssocID="{8D808A4E-EFF9-4941-BCE1-76DD7E664361}" presName="tx1" presStyleLbl="revTx" presStyleIdx="5" presStyleCnt="6"/>
      <dgm:spPr/>
      <dgm:t>
        <a:bodyPr/>
        <a:lstStyle/>
        <a:p>
          <a:endParaRPr lang="hr-HR"/>
        </a:p>
      </dgm:t>
    </dgm:pt>
    <dgm:pt modelId="{C30F2954-485B-47DF-B8F0-13A6FAB3616A}" type="pres">
      <dgm:prSet presAssocID="{8D808A4E-EFF9-4941-BCE1-76DD7E664361}" presName="vert1" presStyleCnt="0"/>
      <dgm:spPr/>
    </dgm:pt>
  </dgm:ptLst>
  <dgm:cxnLst>
    <dgm:cxn modelId="{E7A986A4-6BA8-4069-9874-B307D200E623}" srcId="{6E561217-B356-45BC-8A23-36F871FC1423}" destId="{8D808A4E-EFF9-4941-BCE1-76DD7E664361}" srcOrd="5" destOrd="0" parTransId="{119AF27E-12B3-4CCA-96B9-876C6C86C5B5}" sibTransId="{B1F60C46-F1D4-4388-9F8D-3C4D6D90312C}"/>
    <dgm:cxn modelId="{7ECD205A-47AD-4EAB-A5EA-F594D888AC5D}" type="presOf" srcId="{41792292-E6AE-48D7-B5C5-4EBDF98306E5}" destId="{65F35578-3382-46E8-9EBB-BC3C0B630C6C}" srcOrd="0" destOrd="0" presId="urn:microsoft.com/office/officeart/2008/layout/LinedList"/>
    <dgm:cxn modelId="{160CBA7C-68A2-4B5D-8262-9D91D56A4AA2}" type="presOf" srcId="{6E561217-B356-45BC-8A23-36F871FC1423}" destId="{05A00D92-45FE-404D-8ADF-26525868C291}" srcOrd="0" destOrd="0" presId="urn:microsoft.com/office/officeart/2008/layout/LinedList"/>
    <dgm:cxn modelId="{60D85227-9868-4F0E-BED8-47230052E421}" srcId="{6E561217-B356-45BC-8A23-36F871FC1423}" destId="{41792292-E6AE-48D7-B5C5-4EBDF98306E5}" srcOrd="0" destOrd="0" parTransId="{6044D758-CCE7-4B3B-B44C-A326BD05201B}" sibTransId="{C81C0479-E464-458C-AA90-F97911B05F3C}"/>
    <dgm:cxn modelId="{DE4BE14B-AB50-4BB0-BDC3-265532C20B4C}" srcId="{6E561217-B356-45BC-8A23-36F871FC1423}" destId="{230D1988-8B3B-44B1-9250-E92680957E44}" srcOrd="3" destOrd="0" parTransId="{252B99B6-0980-4D05-8C0D-5082E1473C1D}" sibTransId="{3675B8D4-D4CA-4A18-955D-E46E1086FF21}"/>
    <dgm:cxn modelId="{8F96FE70-48A0-4A00-9CFF-D5CB6411DC6E}" type="presOf" srcId="{BBB05344-87A1-4B64-BFF1-FE46FBACABE9}" destId="{0129E069-6BE1-429E-96E1-8E1ABE7A660A}" srcOrd="0" destOrd="0" presId="urn:microsoft.com/office/officeart/2008/layout/LinedList"/>
    <dgm:cxn modelId="{39E176BF-5525-45AB-BB78-7A784503322D}" srcId="{6E561217-B356-45BC-8A23-36F871FC1423}" destId="{4175C815-E83E-4E61-9B41-91C2B17076C9}" srcOrd="4" destOrd="0" parTransId="{1CB1236A-7022-4EB9-8E04-0EFE583B91FA}" sibTransId="{1BD492A1-49A5-4F7A-85BB-9863A3C4BE26}"/>
    <dgm:cxn modelId="{1CE7B7E1-31DA-4F89-9923-F4D5A92FB4FE}" srcId="{6E561217-B356-45BC-8A23-36F871FC1423}" destId="{C68B2293-334A-4489-8207-46992158C3C6}" srcOrd="1" destOrd="0" parTransId="{FC1D6690-A7F7-4B80-8D8E-A476E6A86228}" sibTransId="{557ECCB3-194F-4F4F-B1ED-B83B27678D18}"/>
    <dgm:cxn modelId="{17ED18ED-4FCE-422C-ACC4-5EE852CAD2B3}" srcId="{6E561217-B356-45BC-8A23-36F871FC1423}" destId="{BBB05344-87A1-4B64-BFF1-FE46FBACABE9}" srcOrd="2" destOrd="0" parTransId="{C9E3EAFD-3935-4AFA-BE25-96590BD57E2B}" sibTransId="{487011DA-20B7-4DBF-B6B7-C1C931ACAB16}"/>
    <dgm:cxn modelId="{161CEB90-1126-408D-A64D-981648063E97}" type="presOf" srcId="{C68B2293-334A-4489-8207-46992158C3C6}" destId="{D8EE215B-03A3-42FD-B2CD-E08D06786A06}" srcOrd="0" destOrd="0" presId="urn:microsoft.com/office/officeart/2008/layout/LinedList"/>
    <dgm:cxn modelId="{8BA6D8F2-777C-4F87-BAD3-FDA35259E2F7}" type="presOf" srcId="{230D1988-8B3B-44B1-9250-E92680957E44}" destId="{E4DE4C68-CCE3-4B37-9C79-8D8678167D2C}" srcOrd="0" destOrd="0" presId="urn:microsoft.com/office/officeart/2008/layout/LinedList"/>
    <dgm:cxn modelId="{F43DCA68-535A-4193-8697-F0D53DA1FD92}" type="presOf" srcId="{4175C815-E83E-4E61-9B41-91C2B17076C9}" destId="{D99667AF-70B4-4451-A7E9-4D9D4E42A64A}" srcOrd="0" destOrd="0" presId="urn:microsoft.com/office/officeart/2008/layout/LinedList"/>
    <dgm:cxn modelId="{7F675AFF-C50C-484B-BC86-66C0F820DD75}" type="presOf" srcId="{8D808A4E-EFF9-4941-BCE1-76DD7E664361}" destId="{D7275B4C-3799-4011-A979-2B243CB8925E}" srcOrd="0" destOrd="0" presId="urn:microsoft.com/office/officeart/2008/layout/LinedList"/>
    <dgm:cxn modelId="{9D5820D1-03D5-48F6-AE47-85DA3BEEF2FB}" type="presParOf" srcId="{05A00D92-45FE-404D-8ADF-26525868C291}" destId="{F8BEA9AA-E476-4C93-AD63-866110D8C657}" srcOrd="0" destOrd="0" presId="urn:microsoft.com/office/officeart/2008/layout/LinedList"/>
    <dgm:cxn modelId="{50E81857-972A-4D4F-97AE-E27FFD254DE3}" type="presParOf" srcId="{05A00D92-45FE-404D-8ADF-26525868C291}" destId="{B559149B-387D-4748-9AF0-CC2CE8418005}" srcOrd="1" destOrd="0" presId="urn:microsoft.com/office/officeart/2008/layout/LinedList"/>
    <dgm:cxn modelId="{5CD005DF-EE68-4C14-8557-D475466A2FFB}" type="presParOf" srcId="{B559149B-387D-4748-9AF0-CC2CE8418005}" destId="{65F35578-3382-46E8-9EBB-BC3C0B630C6C}" srcOrd="0" destOrd="0" presId="urn:microsoft.com/office/officeart/2008/layout/LinedList"/>
    <dgm:cxn modelId="{45FE3D82-D299-439E-87FE-972EA373FC71}" type="presParOf" srcId="{B559149B-387D-4748-9AF0-CC2CE8418005}" destId="{9DEEA3C7-B68D-4D3F-B3E8-89848263547E}" srcOrd="1" destOrd="0" presId="urn:microsoft.com/office/officeart/2008/layout/LinedList"/>
    <dgm:cxn modelId="{E18EBD68-8B7F-4C2A-BD96-532AE7002482}" type="presParOf" srcId="{05A00D92-45FE-404D-8ADF-26525868C291}" destId="{68FADFBE-6B7D-4A90-85B2-8EED8F26727D}" srcOrd="2" destOrd="0" presId="urn:microsoft.com/office/officeart/2008/layout/LinedList"/>
    <dgm:cxn modelId="{0F0C09B1-02C6-45EA-B90B-54C6FEA7E549}" type="presParOf" srcId="{05A00D92-45FE-404D-8ADF-26525868C291}" destId="{14A3E4BF-8E32-48CA-8270-E9A34F0C1E03}" srcOrd="3" destOrd="0" presId="urn:microsoft.com/office/officeart/2008/layout/LinedList"/>
    <dgm:cxn modelId="{5DADFBF2-6B4A-4C56-98D2-48D1244EC9B6}" type="presParOf" srcId="{14A3E4BF-8E32-48CA-8270-E9A34F0C1E03}" destId="{D8EE215B-03A3-42FD-B2CD-E08D06786A06}" srcOrd="0" destOrd="0" presId="urn:microsoft.com/office/officeart/2008/layout/LinedList"/>
    <dgm:cxn modelId="{908EED5A-4280-499A-A2F0-1F5A79065FC3}" type="presParOf" srcId="{14A3E4BF-8E32-48CA-8270-E9A34F0C1E03}" destId="{643DBA10-8044-4ADE-A6EA-9391E04E09F9}" srcOrd="1" destOrd="0" presId="urn:microsoft.com/office/officeart/2008/layout/LinedList"/>
    <dgm:cxn modelId="{DF4C9A57-62EA-4744-9EAF-A618638123F6}" type="presParOf" srcId="{05A00D92-45FE-404D-8ADF-26525868C291}" destId="{3009A047-8D40-4254-BF7C-063D658EFB65}" srcOrd="4" destOrd="0" presId="urn:microsoft.com/office/officeart/2008/layout/LinedList"/>
    <dgm:cxn modelId="{B683D6E9-F1A5-4FFD-A3D5-3A663CA120D9}" type="presParOf" srcId="{05A00D92-45FE-404D-8ADF-26525868C291}" destId="{CCD73480-E97B-4A97-B356-8E58583D1054}" srcOrd="5" destOrd="0" presId="urn:microsoft.com/office/officeart/2008/layout/LinedList"/>
    <dgm:cxn modelId="{AD003738-74C6-4004-AFE0-A6F181406872}" type="presParOf" srcId="{CCD73480-E97B-4A97-B356-8E58583D1054}" destId="{0129E069-6BE1-429E-96E1-8E1ABE7A660A}" srcOrd="0" destOrd="0" presId="urn:microsoft.com/office/officeart/2008/layout/LinedList"/>
    <dgm:cxn modelId="{FFB58D14-4045-4D97-9CF5-CC57D5350DD6}" type="presParOf" srcId="{CCD73480-E97B-4A97-B356-8E58583D1054}" destId="{009DD584-A073-47A2-87DA-548D163D89DC}" srcOrd="1" destOrd="0" presId="urn:microsoft.com/office/officeart/2008/layout/LinedList"/>
    <dgm:cxn modelId="{A3F3EAD8-8C0E-4B59-80EA-C6831C048156}" type="presParOf" srcId="{05A00D92-45FE-404D-8ADF-26525868C291}" destId="{2CD35FD1-F933-4B1D-97B2-89228CC844A2}" srcOrd="6" destOrd="0" presId="urn:microsoft.com/office/officeart/2008/layout/LinedList"/>
    <dgm:cxn modelId="{231927BC-DB02-4D62-9D8C-F3FE5D550AA0}" type="presParOf" srcId="{05A00D92-45FE-404D-8ADF-26525868C291}" destId="{0E98C970-FCF4-4557-BF98-296822A9A99B}" srcOrd="7" destOrd="0" presId="urn:microsoft.com/office/officeart/2008/layout/LinedList"/>
    <dgm:cxn modelId="{00E4C3BD-A509-4D27-9D5B-C7D6B63CE23A}" type="presParOf" srcId="{0E98C970-FCF4-4557-BF98-296822A9A99B}" destId="{E4DE4C68-CCE3-4B37-9C79-8D8678167D2C}" srcOrd="0" destOrd="0" presId="urn:microsoft.com/office/officeart/2008/layout/LinedList"/>
    <dgm:cxn modelId="{7C0D4083-D582-47EC-A89C-1037575BBFC6}" type="presParOf" srcId="{0E98C970-FCF4-4557-BF98-296822A9A99B}" destId="{85ECF7F1-EF9A-4EC5-A57E-690E0795A1A1}" srcOrd="1" destOrd="0" presId="urn:microsoft.com/office/officeart/2008/layout/LinedList"/>
    <dgm:cxn modelId="{A32BDEFC-A94D-43D3-8419-D3BBF0A09893}" type="presParOf" srcId="{05A00D92-45FE-404D-8ADF-26525868C291}" destId="{E7DDD49D-CA70-48DE-99C1-DF0D5E10ED1B}" srcOrd="8" destOrd="0" presId="urn:microsoft.com/office/officeart/2008/layout/LinedList"/>
    <dgm:cxn modelId="{F0ECD021-C9EE-4419-877D-3C3F3304D9E5}" type="presParOf" srcId="{05A00D92-45FE-404D-8ADF-26525868C291}" destId="{0B03B671-C13E-4C30-9923-63C0F49C8997}" srcOrd="9" destOrd="0" presId="urn:microsoft.com/office/officeart/2008/layout/LinedList"/>
    <dgm:cxn modelId="{8B8E2288-2CF1-4DE2-8AAA-8AF48E3BAFC5}" type="presParOf" srcId="{0B03B671-C13E-4C30-9923-63C0F49C8997}" destId="{D99667AF-70B4-4451-A7E9-4D9D4E42A64A}" srcOrd="0" destOrd="0" presId="urn:microsoft.com/office/officeart/2008/layout/LinedList"/>
    <dgm:cxn modelId="{2AA0EDEA-9CFB-4B55-BDEB-1F96CF68E077}" type="presParOf" srcId="{0B03B671-C13E-4C30-9923-63C0F49C8997}" destId="{1C2DB33C-C11A-47DD-9CE2-F8D86AF0F498}" srcOrd="1" destOrd="0" presId="urn:microsoft.com/office/officeart/2008/layout/LinedList"/>
    <dgm:cxn modelId="{C684D3C8-6596-48C6-90AB-7EA2B311F95F}" type="presParOf" srcId="{05A00D92-45FE-404D-8ADF-26525868C291}" destId="{C0A769EA-6CA3-46D1-924F-AD6F957E1158}" srcOrd="10" destOrd="0" presId="urn:microsoft.com/office/officeart/2008/layout/LinedList"/>
    <dgm:cxn modelId="{F7EBB126-DBDE-4C51-8E79-12BE9FB4B841}" type="presParOf" srcId="{05A00D92-45FE-404D-8ADF-26525868C291}" destId="{D627F050-01ED-46F4-B0E6-85C3D6FF2F90}" srcOrd="11" destOrd="0" presId="urn:microsoft.com/office/officeart/2008/layout/LinedList"/>
    <dgm:cxn modelId="{26D51276-C2B4-480D-8FC9-FA979A8B3427}" type="presParOf" srcId="{D627F050-01ED-46F4-B0E6-85C3D6FF2F90}" destId="{D7275B4C-3799-4011-A979-2B243CB8925E}" srcOrd="0" destOrd="0" presId="urn:microsoft.com/office/officeart/2008/layout/LinedList"/>
    <dgm:cxn modelId="{AF1D5C86-2408-4FB6-8A1E-065901BC05E2}" type="presParOf" srcId="{D627F050-01ED-46F4-B0E6-85C3D6FF2F90}" destId="{C30F2954-485B-47DF-B8F0-13A6FAB361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A8ECC3-1837-4736-990C-E10BE53422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57800DF-0E92-44C0-9361-F16A24B32176}">
      <dgm:prSet custT="1"/>
      <dgm:spPr/>
      <dgm:t>
        <a:bodyPr/>
        <a:lstStyle/>
        <a:p>
          <a:r>
            <a:rPr lang="hr-HR" sz="2400" dirty="0"/>
            <a:t>Car </a:t>
          </a:r>
          <a:r>
            <a:rPr lang="hr-HR" sz="2400" dirty="0" err="1"/>
            <a:t>Heraklije</a:t>
          </a:r>
          <a:r>
            <a:rPr lang="hr-HR" sz="2400" dirty="0"/>
            <a:t>, VII. stoljeće, promjene u organizaciji države</a:t>
          </a:r>
          <a:endParaRPr lang="en-US" sz="2400" dirty="0"/>
        </a:p>
      </dgm:t>
    </dgm:pt>
    <dgm:pt modelId="{82A8A86A-BA04-468F-BBD6-0EFCE1127AA0}" type="parTrans" cxnId="{3CDE9C49-A192-4840-A367-71C5ED610F73}">
      <dgm:prSet/>
      <dgm:spPr/>
      <dgm:t>
        <a:bodyPr/>
        <a:lstStyle/>
        <a:p>
          <a:endParaRPr lang="en-US"/>
        </a:p>
      </dgm:t>
    </dgm:pt>
    <dgm:pt modelId="{06D62548-C78B-447D-8C36-52C8ED57FB41}" type="sibTrans" cxnId="{3CDE9C49-A192-4840-A367-71C5ED610F73}">
      <dgm:prSet/>
      <dgm:spPr/>
      <dgm:t>
        <a:bodyPr/>
        <a:lstStyle/>
        <a:p>
          <a:endParaRPr lang="en-US"/>
        </a:p>
      </dgm:t>
    </dgm:pt>
    <dgm:pt modelId="{514E6A28-6CCF-4E55-8FA8-76A65EEB32E8}">
      <dgm:prSet custT="1"/>
      <dgm:spPr/>
      <dgm:t>
        <a:bodyPr/>
        <a:lstStyle/>
        <a:p>
          <a:r>
            <a:rPr lang="hr-HR" sz="2400" dirty="0"/>
            <a:t>Poziv Hrvatima iz Bijele Hrvatske, uništena avarska vlast u Dalmaciji</a:t>
          </a:r>
          <a:endParaRPr lang="en-US" sz="2400" dirty="0"/>
        </a:p>
      </dgm:t>
    </dgm:pt>
    <dgm:pt modelId="{4EED36E9-12A7-466D-9D7B-9E86F06DD414}" type="parTrans" cxnId="{F16BB638-5AFA-4C9F-94AA-C3E65FE15A93}">
      <dgm:prSet/>
      <dgm:spPr/>
      <dgm:t>
        <a:bodyPr/>
        <a:lstStyle/>
        <a:p>
          <a:endParaRPr lang="en-US"/>
        </a:p>
      </dgm:t>
    </dgm:pt>
    <dgm:pt modelId="{11F7172D-791D-45CC-873A-514512C01DE0}" type="sibTrans" cxnId="{F16BB638-5AFA-4C9F-94AA-C3E65FE15A93}">
      <dgm:prSet/>
      <dgm:spPr/>
      <dgm:t>
        <a:bodyPr/>
        <a:lstStyle/>
        <a:p>
          <a:endParaRPr lang="en-US"/>
        </a:p>
      </dgm:t>
    </dgm:pt>
    <dgm:pt modelId="{EB56945B-051E-490C-BE36-0B974C90CEF9}">
      <dgm:prSet custT="1"/>
      <dgm:spPr/>
      <dgm:t>
        <a:bodyPr/>
        <a:lstStyle/>
        <a:p>
          <a:r>
            <a:rPr lang="hr-HR" sz="2400" dirty="0"/>
            <a:t>Opća </a:t>
          </a:r>
          <a:r>
            <a:rPr lang="hr-HR" sz="2400" dirty="0" err="1"/>
            <a:t>helenizacija</a:t>
          </a:r>
          <a:r>
            <a:rPr lang="hr-HR" sz="2400" dirty="0"/>
            <a:t> bizantskog društva</a:t>
          </a:r>
          <a:endParaRPr lang="en-US" sz="2400" dirty="0"/>
        </a:p>
      </dgm:t>
    </dgm:pt>
    <dgm:pt modelId="{78D7C176-96C3-4B86-8976-5EB2ACD174DF}" type="parTrans" cxnId="{5D16CBE3-529A-4D2D-B816-3F0FF8B3CDDF}">
      <dgm:prSet/>
      <dgm:spPr/>
      <dgm:t>
        <a:bodyPr/>
        <a:lstStyle/>
        <a:p>
          <a:endParaRPr lang="en-US"/>
        </a:p>
      </dgm:t>
    </dgm:pt>
    <dgm:pt modelId="{364049B3-1B57-4534-9B61-4871797B985C}" type="sibTrans" cxnId="{5D16CBE3-529A-4D2D-B816-3F0FF8B3CDDF}">
      <dgm:prSet/>
      <dgm:spPr/>
      <dgm:t>
        <a:bodyPr/>
        <a:lstStyle/>
        <a:p>
          <a:endParaRPr lang="en-US"/>
        </a:p>
      </dgm:t>
    </dgm:pt>
    <dgm:pt modelId="{59208037-7579-4446-9035-781E25030FEC}">
      <dgm:prSet custT="1"/>
      <dgm:spPr/>
      <dgm:t>
        <a:bodyPr/>
        <a:lstStyle/>
        <a:p>
          <a:r>
            <a:rPr lang="hr-HR" sz="2400" dirty="0"/>
            <a:t>Izjednačavanje rimskog pape i carigradskog patrijarha</a:t>
          </a:r>
          <a:endParaRPr lang="en-US" sz="2400" dirty="0"/>
        </a:p>
      </dgm:t>
    </dgm:pt>
    <dgm:pt modelId="{35C73886-F6DA-4583-BB83-1605E505A2A3}" type="parTrans" cxnId="{43EC14F8-9CEB-41A0-B0A3-7F882778C95C}">
      <dgm:prSet/>
      <dgm:spPr/>
      <dgm:t>
        <a:bodyPr/>
        <a:lstStyle/>
        <a:p>
          <a:endParaRPr lang="en-US"/>
        </a:p>
      </dgm:t>
    </dgm:pt>
    <dgm:pt modelId="{B1F9EA29-CDA2-4394-91FD-E4565B81DDDD}" type="sibTrans" cxnId="{43EC14F8-9CEB-41A0-B0A3-7F882778C95C}">
      <dgm:prSet/>
      <dgm:spPr/>
      <dgm:t>
        <a:bodyPr/>
        <a:lstStyle/>
        <a:p>
          <a:endParaRPr lang="en-US"/>
        </a:p>
      </dgm:t>
    </dgm:pt>
    <dgm:pt modelId="{EBEFF8F9-7088-40CE-BCF0-F6903E87E162}">
      <dgm:prSet custT="1"/>
      <dgm:spPr/>
      <dgm:t>
        <a:bodyPr/>
        <a:lstStyle/>
        <a:p>
          <a:r>
            <a:rPr lang="hr-HR" sz="2400" dirty="0"/>
            <a:t>Izbacivanje iz uporabe latinskog jezika</a:t>
          </a:r>
          <a:endParaRPr lang="en-US" sz="2400" dirty="0"/>
        </a:p>
      </dgm:t>
    </dgm:pt>
    <dgm:pt modelId="{F95D98FB-FE65-4E11-ACA3-8B17DBD1D76F}" type="parTrans" cxnId="{AC38052D-871C-4828-96A3-D8C2F507EF39}">
      <dgm:prSet/>
      <dgm:spPr/>
      <dgm:t>
        <a:bodyPr/>
        <a:lstStyle/>
        <a:p>
          <a:endParaRPr lang="en-US"/>
        </a:p>
      </dgm:t>
    </dgm:pt>
    <dgm:pt modelId="{085EB3DF-9A32-42E1-917A-4F928DBCAE49}" type="sibTrans" cxnId="{AC38052D-871C-4828-96A3-D8C2F507EF39}">
      <dgm:prSet/>
      <dgm:spPr/>
      <dgm:t>
        <a:bodyPr/>
        <a:lstStyle/>
        <a:p>
          <a:endParaRPr lang="en-US"/>
        </a:p>
      </dgm:t>
    </dgm:pt>
    <dgm:pt modelId="{81109487-BC92-4704-BAA5-01C8832D5DB6}">
      <dgm:prSet custT="1"/>
      <dgm:spPr/>
      <dgm:t>
        <a:bodyPr/>
        <a:lstStyle/>
        <a:p>
          <a:r>
            <a:rPr lang="hr-HR" sz="2400" dirty="0"/>
            <a:t>Uvođenje grčkog jezika kao službenog</a:t>
          </a:r>
          <a:endParaRPr lang="en-US" sz="2400" dirty="0"/>
        </a:p>
      </dgm:t>
    </dgm:pt>
    <dgm:pt modelId="{A05F3D23-829B-435F-A3A2-14E6CD02F661}" type="parTrans" cxnId="{A4098EE2-0FF2-4329-85CC-DD975CBF2B05}">
      <dgm:prSet/>
      <dgm:spPr/>
      <dgm:t>
        <a:bodyPr/>
        <a:lstStyle/>
        <a:p>
          <a:endParaRPr lang="en-US"/>
        </a:p>
      </dgm:t>
    </dgm:pt>
    <dgm:pt modelId="{67F34EAE-99D4-4C38-A751-C7F36D44683C}" type="sibTrans" cxnId="{A4098EE2-0FF2-4329-85CC-DD975CBF2B05}">
      <dgm:prSet/>
      <dgm:spPr/>
      <dgm:t>
        <a:bodyPr/>
        <a:lstStyle/>
        <a:p>
          <a:endParaRPr lang="en-US"/>
        </a:p>
      </dgm:t>
    </dgm:pt>
    <dgm:pt modelId="{23419FF8-7EEF-454D-9B64-9750D9D0D362}">
      <dgm:prSet custT="1"/>
      <dgm:spPr/>
      <dgm:t>
        <a:bodyPr/>
        <a:lstStyle/>
        <a:p>
          <a:r>
            <a:rPr lang="hr-HR" sz="2400" dirty="0"/>
            <a:t>Arapi i nova opasnost za Carstvo</a:t>
          </a:r>
          <a:endParaRPr lang="en-US" sz="2400" dirty="0"/>
        </a:p>
      </dgm:t>
    </dgm:pt>
    <dgm:pt modelId="{A4B072BC-EA7B-49D5-BBCF-5ABD92278E08}" type="parTrans" cxnId="{E36A1D05-CDCA-458F-8259-E60C3C9D7CFD}">
      <dgm:prSet/>
      <dgm:spPr/>
      <dgm:t>
        <a:bodyPr/>
        <a:lstStyle/>
        <a:p>
          <a:endParaRPr lang="en-US"/>
        </a:p>
      </dgm:t>
    </dgm:pt>
    <dgm:pt modelId="{9AB2180B-BB61-4AB6-8C2A-F45AA74A1702}" type="sibTrans" cxnId="{E36A1D05-CDCA-458F-8259-E60C3C9D7CFD}">
      <dgm:prSet/>
      <dgm:spPr/>
      <dgm:t>
        <a:bodyPr/>
        <a:lstStyle/>
        <a:p>
          <a:endParaRPr lang="en-US"/>
        </a:p>
      </dgm:t>
    </dgm:pt>
    <dgm:pt modelId="{E014B901-4AE5-4884-9779-95A20DEDA985}" type="pres">
      <dgm:prSet presAssocID="{49A8ECC3-1837-4736-990C-E10BE53422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F413332-8AB0-4FFF-A63D-AB364A443638}" type="pres">
      <dgm:prSet presAssocID="{157800DF-0E92-44C0-9361-F16A24B32176}" presName="thickLine" presStyleLbl="alignNode1" presStyleIdx="0" presStyleCnt="7"/>
      <dgm:spPr/>
    </dgm:pt>
    <dgm:pt modelId="{9F3C1968-BAA0-43F7-95F7-F99F3D3A8D46}" type="pres">
      <dgm:prSet presAssocID="{157800DF-0E92-44C0-9361-F16A24B32176}" presName="horz1" presStyleCnt="0"/>
      <dgm:spPr/>
    </dgm:pt>
    <dgm:pt modelId="{F2233EF7-FBFE-4F06-905B-63C98AAE12D1}" type="pres">
      <dgm:prSet presAssocID="{157800DF-0E92-44C0-9361-F16A24B32176}" presName="tx1" presStyleLbl="revTx" presStyleIdx="0" presStyleCnt="7"/>
      <dgm:spPr/>
      <dgm:t>
        <a:bodyPr/>
        <a:lstStyle/>
        <a:p>
          <a:endParaRPr lang="hr-HR"/>
        </a:p>
      </dgm:t>
    </dgm:pt>
    <dgm:pt modelId="{CFFF87ED-EC4C-4F5C-A18B-5515C4F0C982}" type="pres">
      <dgm:prSet presAssocID="{157800DF-0E92-44C0-9361-F16A24B32176}" presName="vert1" presStyleCnt="0"/>
      <dgm:spPr/>
    </dgm:pt>
    <dgm:pt modelId="{B52E0C72-2DD1-43E1-B604-C41CED48CC8A}" type="pres">
      <dgm:prSet presAssocID="{514E6A28-6CCF-4E55-8FA8-76A65EEB32E8}" presName="thickLine" presStyleLbl="alignNode1" presStyleIdx="1" presStyleCnt="7"/>
      <dgm:spPr/>
    </dgm:pt>
    <dgm:pt modelId="{FE56D70A-F123-4825-AA10-51CEB4639B19}" type="pres">
      <dgm:prSet presAssocID="{514E6A28-6CCF-4E55-8FA8-76A65EEB32E8}" presName="horz1" presStyleCnt="0"/>
      <dgm:spPr/>
    </dgm:pt>
    <dgm:pt modelId="{66C89B87-C23A-4F90-B438-9A738E1348AA}" type="pres">
      <dgm:prSet presAssocID="{514E6A28-6CCF-4E55-8FA8-76A65EEB32E8}" presName="tx1" presStyleLbl="revTx" presStyleIdx="1" presStyleCnt="7"/>
      <dgm:spPr/>
      <dgm:t>
        <a:bodyPr/>
        <a:lstStyle/>
        <a:p>
          <a:endParaRPr lang="hr-HR"/>
        </a:p>
      </dgm:t>
    </dgm:pt>
    <dgm:pt modelId="{41CE0D70-D6F0-4B6A-84F1-B06807A8D30E}" type="pres">
      <dgm:prSet presAssocID="{514E6A28-6CCF-4E55-8FA8-76A65EEB32E8}" presName="vert1" presStyleCnt="0"/>
      <dgm:spPr/>
    </dgm:pt>
    <dgm:pt modelId="{1B3C6BA4-5044-46D7-BA88-771983EF99A4}" type="pres">
      <dgm:prSet presAssocID="{EB56945B-051E-490C-BE36-0B974C90CEF9}" presName="thickLine" presStyleLbl="alignNode1" presStyleIdx="2" presStyleCnt="7"/>
      <dgm:spPr/>
    </dgm:pt>
    <dgm:pt modelId="{0BF5D40B-CA3C-483A-89F4-30427D2CD0D7}" type="pres">
      <dgm:prSet presAssocID="{EB56945B-051E-490C-BE36-0B974C90CEF9}" presName="horz1" presStyleCnt="0"/>
      <dgm:spPr/>
    </dgm:pt>
    <dgm:pt modelId="{244AD551-D4E6-455C-8BEE-8FBB14BF5D6D}" type="pres">
      <dgm:prSet presAssocID="{EB56945B-051E-490C-BE36-0B974C90CEF9}" presName="tx1" presStyleLbl="revTx" presStyleIdx="2" presStyleCnt="7"/>
      <dgm:spPr/>
      <dgm:t>
        <a:bodyPr/>
        <a:lstStyle/>
        <a:p>
          <a:endParaRPr lang="hr-HR"/>
        </a:p>
      </dgm:t>
    </dgm:pt>
    <dgm:pt modelId="{66B39ACC-C2B0-4994-8C50-6231A57896FF}" type="pres">
      <dgm:prSet presAssocID="{EB56945B-051E-490C-BE36-0B974C90CEF9}" presName="vert1" presStyleCnt="0"/>
      <dgm:spPr/>
    </dgm:pt>
    <dgm:pt modelId="{FFAE22BF-C069-452E-A833-6EC164C4AB7E}" type="pres">
      <dgm:prSet presAssocID="{59208037-7579-4446-9035-781E25030FEC}" presName="thickLine" presStyleLbl="alignNode1" presStyleIdx="3" presStyleCnt="7"/>
      <dgm:spPr/>
    </dgm:pt>
    <dgm:pt modelId="{8967E967-7422-498E-A731-B89F16BCA378}" type="pres">
      <dgm:prSet presAssocID="{59208037-7579-4446-9035-781E25030FEC}" presName="horz1" presStyleCnt="0"/>
      <dgm:spPr/>
    </dgm:pt>
    <dgm:pt modelId="{42B2BEDC-E049-42C8-953D-A351A5CE8A94}" type="pres">
      <dgm:prSet presAssocID="{59208037-7579-4446-9035-781E25030FEC}" presName="tx1" presStyleLbl="revTx" presStyleIdx="3" presStyleCnt="7"/>
      <dgm:spPr/>
      <dgm:t>
        <a:bodyPr/>
        <a:lstStyle/>
        <a:p>
          <a:endParaRPr lang="hr-HR"/>
        </a:p>
      </dgm:t>
    </dgm:pt>
    <dgm:pt modelId="{CCF788BF-755E-4E2C-BC51-9107168AE032}" type="pres">
      <dgm:prSet presAssocID="{59208037-7579-4446-9035-781E25030FEC}" presName="vert1" presStyleCnt="0"/>
      <dgm:spPr/>
    </dgm:pt>
    <dgm:pt modelId="{DE378D9A-59D1-47BD-9B2A-957329393909}" type="pres">
      <dgm:prSet presAssocID="{EBEFF8F9-7088-40CE-BCF0-F6903E87E162}" presName="thickLine" presStyleLbl="alignNode1" presStyleIdx="4" presStyleCnt="7"/>
      <dgm:spPr/>
    </dgm:pt>
    <dgm:pt modelId="{9813AC5C-855A-477D-9B79-1EA2D25363D3}" type="pres">
      <dgm:prSet presAssocID="{EBEFF8F9-7088-40CE-BCF0-F6903E87E162}" presName="horz1" presStyleCnt="0"/>
      <dgm:spPr/>
    </dgm:pt>
    <dgm:pt modelId="{A824807C-7949-4679-A1D7-15349B0B33AD}" type="pres">
      <dgm:prSet presAssocID="{EBEFF8F9-7088-40CE-BCF0-F6903E87E162}" presName="tx1" presStyleLbl="revTx" presStyleIdx="4" presStyleCnt="7"/>
      <dgm:spPr/>
      <dgm:t>
        <a:bodyPr/>
        <a:lstStyle/>
        <a:p>
          <a:endParaRPr lang="hr-HR"/>
        </a:p>
      </dgm:t>
    </dgm:pt>
    <dgm:pt modelId="{945C5667-AEA2-4C55-A270-A11EE643CE9B}" type="pres">
      <dgm:prSet presAssocID="{EBEFF8F9-7088-40CE-BCF0-F6903E87E162}" presName="vert1" presStyleCnt="0"/>
      <dgm:spPr/>
    </dgm:pt>
    <dgm:pt modelId="{B66AA131-FEC8-470C-871F-612363381048}" type="pres">
      <dgm:prSet presAssocID="{81109487-BC92-4704-BAA5-01C8832D5DB6}" presName="thickLine" presStyleLbl="alignNode1" presStyleIdx="5" presStyleCnt="7"/>
      <dgm:spPr/>
    </dgm:pt>
    <dgm:pt modelId="{CEA798BE-7084-49BA-BCFF-6153EB063A2F}" type="pres">
      <dgm:prSet presAssocID="{81109487-BC92-4704-BAA5-01C8832D5DB6}" presName="horz1" presStyleCnt="0"/>
      <dgm:spPr/>
    </dgm:pt>
    <dgm:pt modelId="{776E2ECA-22A8-4657-849A-0B23DA2CA863}" type="pres">
      <dgm:prSet presAssocID="{81109487-BC92-4704-BAA5-01C8832D5DB6}" presName="tx1" presStyleLbl="revTx" presStyleIdx="5" presStyleCnt="7"/>
      <dgm:spPr/>
      <dgm:t>
        <a:bodyPr/>
        <a:lstStyle/>
        <a:p>
          <a:endParaRPr lang="hr-HR"/>
        </a:p>
      </dgm:t>
    </dgm:pt>
    <dgm:pt modelId="{100BC8CA-7D79-408C-8BDA-C3FF07E7F57A}" type="pres">
      <dgm:prSet presAssocID="{81109487-BC92-4704-BAA5-01C8832D5DB6}" presName="vert1" presStyleCnt="0"/>
      <dgm:spPr/>
    </dgm:pt>
    <dgm:pt modelId="{23E6566D-DC9B-4466-BA01-FB53784B1B78}" type="pres">
      <dgm:prSet presAssocID="{23419FF8-7EEF-454D-9B64-9750D9D0D362}" presName="thickLine" presStyleLbl="alignNode1" presStyleIdx="6" presStyleCnt="7"/>
      <dgm:spPr/>
    </dgm:pt>
    <dgm:pt modelId="{88BE7F13-3D16-452E-99AB-E39656968E43}" type="pres">
      <dgm:prSet presAssocID="{23419FF8-7EEF-454D-9B64-9750D9D0D362}" presName="horz1" presStyleCnt="0"/>
      <dgm:spPr/>
    </dgm:pt>
    <dgm:pt modelId="{DDF8C955-DCEF-428B-AAB6-FCC98D7A2185}" type="pres">
      <dgm:prSet presAssocID="{23419FF8-7EEF-454D-9B64-9750D9D0D362}" presName="tx1" presStyleLbl="revTx" presStyleIdx="6" presStyleCnt="7"/>
      <dgm:spPr/>
      <dgm:t>
        <a:bodyPr/>
        <a:lstStyle/>
        <a:p>
          <a:endParaRPr lang="hr-HR"/>
        </a:p>
      </dgm:t>
    </dgm:pt>
    <dgm:pt modelId="{96697A36-2425-4D25-BA85-E189C4594086}" type="pres">
      <dgm:prSet presAssocID="{23419FF8-7EEF-454D-9B64-9750D9D0D362}" presName="vert1" presStyleCnt="0"/>
      <dgm:spPr/>
    </dgm:pt>
  </dgm:ptLst>
  <dgm:cxnLst>
    <dgm:cxn modelId="{5D16CBE3-529A-4D2D-B816-3F0FF8B3CDDF}" srcId="{49A8ECC3-1837-4736-990C-E10BE53422AF}" destId="{EB56945B-051E-490C-BE36-0B974C90CEF9}" srcOrd="2" destOrd="0" parTransId="{78D7C176-96C3-4B86-8976-5EB2ACD174DF}" sibTransId="{364049B3-1B57-4534-9B61-4871797B985C}"/>
    <dgm:cxn modelId="{AC38052D-871C-4828-96A3-D8C2F507EF39}" srcId="{49A8ECC3-1837-4736-990C-E10BE53422AF}" destId="{EBEFF8F9-7088-40CE-BCF0-F6903E87E162}" srcOrd="4" destOrd="0" parTransId="{F95D98FB-FE65-4E11-ACA3-8B17DBD1D76F}" sibTransId="{085EB3DF-9A32-42E1-917A-4F928DBCAE49}"/>
    <dgm:cxn modelId="{55A8B083-3A61-4F87-92AF-E07CC0183296}" type="presOf" srcId="{EB56945B-051E-490C-BE36-0B974C90CEF9}" destId="{244AD551-D4E6-455C-8BEE-8FBB14BF5D6D}" srcOrd="0" destOrd="0" presId="urn:microsoft.com/office/officeart/2008/layout/LinedList"/>
    <dgm:cxn modelId="{A4098EE2-0FF2-4329-85CC-DD975CBF2B05}" srcId="{49A8ECC3-1837-4736-990C-E10BE53422AF}" destId="{81109487-BC92-4704-BAA5-01C8832D5DB6}" srcOrd="5" destOrd="0" parTransId="{A05F3D23-829B-435F-A3A2-14E6CD02F661}" sibTransId="{67F34EAE-99D4-4C38-A751-C7F36D44683C}"/>
    <dgm:cxn modelId="{E36A1D05-CDCA-458F-8259-E60C3C9D7CFD}" srcId="{49A8ECC3-1837-4736-990C-E10BE53422AF}" destId="{23419FF8-7EEF-454D-9B64-9750D9D0D362}" srcOrd="6" destOrd="0" parTransId="{A4B072BC-EA7B-49D5-BBCF-5ABD92278E08}" sibTransId="{9AB2180B-BB61-4AB6-8C2A-F45AA74A1702}"/>
    <dgm:cxn modelId="{D79E8F85-E20A-4774-9869-95687B233E8F}" type="presOf" srcId="{59208037-7579-4446-9035-781E25030FEC}" destId="{42B2BEDC-E049-42C8-953D-A351A5CE8A94}" srcOrd="0" destOrd="0" presId="urn:microsoft.com/office/officeart/2008/layout/LinedList"/>
    <dgm:cxn modelId="{2F53D91F-577A-49C9-927F-3DC0AF50125F}" type="presOf" srcId="{514E6A28-6CCF-4E55-8FA8-76A65EEB32E8}" destId="{66C89B87-C23A-4F90-B438-9A738E1348AA}" srcOrd="0" destOrd="0" presId="urn:microsoft.com/office/officeart/2008/layout/LinedList"/>
    <dgm:cxn modelId="{1A0F5395-AFF4-40C1-88C5-6E5E6FB7C8C4}" type="presOf" srcId="{81109487-BC92-4704-BAA5-01C8832D5DB6}" destId="{776E2ECA-22A8-4657-849A-0B23DA2CA863}" srcOrd="0" destOrd="0" presId="urn:microsoft.com/office/officeart/2008/layout/LinedList"/>
    <dgm:cxn modelId="{F6F08054-189F-44C0-8A66-A096DE5B5F92}" type="presOf" srcId="{23419FF8-7EEF-454D-9B64-9750D9D0D362}" destId="{DDF8C955-DCEF-428B-AAB6-FCC98D7A2185}" srcOrd="0" destOrd="0" presId="urn:microsoft.com/office/officeart/2008/layout/LinedList"/>
    <dgm:cxn modelId="{43EC14F8-9CEB-41A0-B0A3-7F882778C95C}" srcId="{49A8ECC3-1837-4736-990C-E10BE53422AF}" destId="{59208037-7579-4446-9035-781E25030FEC}" srcOrd="3" destOrd="0" parTransId="{35C73886-F6DA-4583-BB83-1605E505A2A3}" sibTransId="{B1F9EA29-CDA2-4394-91FD-E4565B81DDDD}"/>
    <dgm:cxn modelId="{3CDE9C49-A192-4840-A367-71C5ED610F73}" srcId="{49A8ECC3-1837-4736-990C-E10BE53422AF}" destId="{157800DF-0E92-44C0-9361-F16A24B32176}" srcOrd="0" destOrd="0" parTransId="{82A8A86A-BA04-468F-BBD6-0EFCE1127AA0}" sibTransId="{06D62548-C78B-447D-8C36-52C8ED57FB41}"/>
    <dgm:cxn modelId="{1CE0BC19-D371-4767-8BFF-FF718DEFF3BE}" type="presOf" srcId="{49A8ECC3-1837-4736-990C-E10BE53422AF}" destId="{E014B901-4AE5-4884-9779-95A20DEDA985}" srcOrd="0" destOrd="0" presId="urn:microsoft.com/office/officeart/2008/layout/LinedList"/>
    <dgm:cxn modelId="{F16BB638-5AFA-4C9F-94AA-C3E65FE15A93}" srcId="{49A8ECC3-1837-4736-990C-E10BE53422AF}" destId="{514E6A28-6CCF-4E55-8FA8-76A65EEB32E8}" srcOrd="1" destOrd="0" parTransId="{4EED36E9-12A7-466D-9D7B-9E86F06DD414}" sibTransId="{11F7172D-791D-45CC-873A-514512C01DE0}"/>
    <dgm:cxn modelId="{491FAAAE-BDDB-4C4C-982E-FD345C579F6B}" type="presOf" srcId="{157800DF-0E92-44C0-9361-F16A24B32176}" destId="{F2233EF7-FBFE-4F06-905B-63C98AAE12D1}" srcOrd="0" destOrd="0" presId="urn:microsoft.com/office/officeart/2008/layout/LinedList"/>
    <dgm:cxn modelId="{4C137320-2811-4F1A-A156-01C927855BC9}" type="presOf" srcId="{EBEFF8F9-7088-40CE-BCF0-F6903E87E162}" destId="{A824807C-7949-4679-A1D7-15349B0B33AD}" srcOrd="0" destOrd="0" presId="urn:microsoft.com/office/officeart/2008/layout/LinedList"/>
    <dgm:cxn modelId="{7FA04422-37D6-4854-B241-3F96A5799388}" type="presParOf" srcId="{E014B901-4AE5-4884-9779-95A20DEDA985}" destId="{CF413332-8AB0-4FFF-A63D-AB364A443638}" srcOrd="0" destOrd="0" presId="urn:microsoft.com/office/officeart/2008/layout/LinedList"/>
    <dgm:cxn modelId="{4E3B5C6F-C8E8-443F-823B-FF834F29EECD}" type="presParOf" srcId="{E014B901-4AE5-4884-9779-95A20DEDA985}" destId="{9F3C1968-BAA0-43F7-95F7-F99F3D3A8D46}" srcOrd="1" destOrd="0" presId="urn:microsoft.com/office/officeart/2008/layout/LinedList"/>
    <dgm:cxn modelId="{F9AA5F41-6123-45DD-834D-1B628C3D2FF8}" type="presParOf" srcId="{9F3C1968-BAA0-43F7-95F7-F99F3D3A8D46}" destId="{F2233EF7-FBFE-4F06-905B-63C98AAE12D1}" srcOrd="0" destOrd="0" presId="urn:microsoft.com/office/officeart/2008/layout/LinedList"/>
    <dgm:cxn modelId="{8A9D642F-2ADC-4B13-9CDD-719CE89D19EC}" type="presParOf" srcId="{9F3C1968-BAA0-43F7-95F7-F99F3D3A8D46}" destId="{CFFF87ED-EC4C-4F5C-A18B-5515C4F0C982}" srcOrd="1" destOrd="0" presId="urn:microsoft.com/office/officeart/2008/layout/LinedList"/>
    <dgm:cxn modelId="{DE375027-C26E-4C03-AA33-073724829A6A}" type="presParOf" srcId="{E014B901-4AE5-4884-9779-95A20DEDA985}" destId="{B52E0C72-2DD1-43E1-B604-C41CED48CC8A}" srcOrd="2" destOrd="0" presId="urn:microsoft.com/office/officeart/2008/layout/LinedList"/>
    <dgm:cxn modelId="{C91C69A9-722D-4334-936F-62726EAC8F7B}" type="presParOf" srcId="{E014B901-4AE5-4884-9779-95A20DEDA985}" destId="{FE56D70A-F123-4825-AA10-51CEB4639B19}" srcOrd="3" destOrd="0" presId="urn:microsoft.com/office/officeart/2008/layout/LinedList"/>
    <dgm:cxn modelId="{2D55F86A-DEAB-4545-A484-7D4A27972F37}" type="presParOf" srcId="{FE56D70A-F123-4825-AA10-51CEB4639B19}" destId="{66C89B87-C23A-4F90-B438-9A738E1348AA}" srcOrd="0" destOrd="0" presId="urn:microsoft.com/office/officeart/2008/layout/LinedList"/>
    <dgm:cxn modelId="{9549DB49-59F5-4AB9-98A2-80336F22A9EC}" type="presParOf" srcId="{FE56D70A-F123-4825-AA10-51CEB4639B19}" destId="{41CE0D70-D6F0-4B6A-84F1-B06807A8D30E}" srcOrd="1" destOrd="0" presId="urn:microsoft.com/office/officeart/2008/layout/LinedList"/>
    <dgm:cxn modelId="{073B3241-47C9-4EC8-AD29-B356DEEC2D32}" type="presParOf" srcId="{E014B901-4AE5-4884-9779-95A20DEDA985}" destId="{1B3C6BA4-5044-46D7-BA88-771983EF99A4}" srcOrd="4" destOrd="0" presId="urn:microsoft.com/office/officeart/2008/layout/LinedList"/>
    <dgm:cxn modelId="{748C5795-578C-4667-809A-351D93CDD7BA}" type="presParOf" srcId="{E014B901-4AE5-4884-9779-95A20DEDA985}" destId="{0BF5D40B-CA3C-483A-89F4-30427D2CD0D7}" srcOrd="5" destOrd="0" presId="urn:microsoft.com/office/officeart/2008/layout/LinedList"/>
    <dgm:cxn modelId="{4C5C097F-F49A-4320-991F-D2914AE07836}" type="presParOf" srcId="{0BF5D40B-CA3C-483A-89F4-30427D2CD0D7}" destId="{244AD551-D4E6-455C-8BEE-8FBB14BF5D6D}" srcOrd="0" destOrd="0" presId="urn:microsoft.com/office/officeart/2008/layout/LinedList"/>
    <dgm:cxn modelId="{14FC6C2A-EBED-4739-88AB-2A29B004E8BA}" type="presParOf" srcId="{0BF5D40B-CA3C-483A-89F4-30427D2CD0D7}" destId="{66B39ACC-C2B0-4994-8C50-6231A57896FF}" srcOrd="1" destOrd="0" presId="urn:microsoft.com/office/officeart/2008/layout/LinedList"/>
    <dgm:cxn modelId="{A5051719-27ED-4D34-BF68-3C17ECC0D343}" type="presParOf" srcId="{E014B901-4AE5-4884-9779-95A20DEDA985}" destId="{FFAE22BF-C069-452E-A833-6EC164C4AB7E}" srcOrd="6" destOrd="0" presId="urn:microsoft.com/office/officeart/2008/layout/LinedList"/>
    <dgm:cxn modelId="{8A2599F5-96DC-4257-AC7F-6D1AC2ED33B5}" type="presParOf" srcId="{E014B901-4AE5-4884-9779-95A20DEDA985}" destId="{8967E967-7422-498E-A731-B89F16BCA378}" srcOrd="7" destOrd="0" presId="urn:microsoft.com/office/officeart/2008/layout/LinedList"/>
    <dgm:cxn modelId="{216372AC-2DF8-497F-8BA2-7EED68B34E28}" type="presParOf" srcId="{8967E967-7422-498E-A731-B89F16BCA378}" destId="{42B2BEDC-E049-42C8-953D-A351A5CE8A94}" srcOrd="0" destOrd="0" presId="urn:microsoft.com/office/officeart/2008/layout/LinedList"/>
    <dgm:cxn modelId="{D8942C1B-06FB-48E1-9172-836B0A344D17}" type="presParOf" srcId="{8967E967-7422-498E-A731-B89F16BCA378}" destId="{CCF788BF-755E-4E2C-BC51-9107168AE032}" srcOrd="1" destOrd="0" presId="urn:microsoft.com/office/officeart/2008/layout/LinedList"/>
    <dgm:cxn modelId="{B0F30903-F416-4A91-8A79-5048E8A8EF97}" type="presParOf" srcId="{E014B901-4AE5-4884-9779-95A20DEDA985}" destId="{DE378D9A-59D1-47BD-9B2A-957329393909}" srcOrd="8" destOrd="0" presId="urn:microsoft.com/office/officeart/2008/layout/LinedList"/>
    <dgm:cxn modelId="{424DDEFB-0AB6-4CB1-9E87-C72E911023C9}" type="presParOf" srcId="{E014B901-4AE5-4884-9779-95A20DEDA985}" destId="{9813AC5C-855A-477D-9B79-1EA2D25363D3}" srcOrd="9" destOrd="0" presId="urn:microsoft.com/office/officeart/2008/layout/LinedList"/>
    <dgm:cxn modelId="{B7C57326-3E29-4621-A0B5-7D919A1EED04}" type="presParOf" srcId="{9813AC5C-855A-477D-9B79-1EA2D25363D3}" destId="{A824807C-7949-4679-A1D7-15349B0B33AD}" srcOrd="0" destOrd="0" presId="urn:microsoft.com/office/officeart/2008/layout/LinedList"/>
    <dgm:cxn modelId="{4517B9B0-6989-4D6D-8504-B5AE5EB5DB10}" type="presParOf" srcId="{9813AC5C-855A-477D-9B79-1EA2D25363D3}" destId="{945C5667-AEA2-4C55-A270-A11EE643CE9B}" srcOrd="1" destOrd="0" presId="urn:microsoft.com/office/officeart/2008/layout/LinedList"/>
    <dgm:cxn modelId="{5BA64820-10C5-451C-B829-6442F5E97E40}" type="presParOf" srcId="{E014B901-4AE5-4884-9779-95A20DEDA985}" destId="{B66AA131-FEC8-470C-871F-612363381048}" srcOrd="10" destOrd="0" presId="urn:microsoft.com/office/officeart/2008/layout/LinedList"/>
    <dgm:cxn modelId="{D7439300-974E-4939-91AB-56143ECA48A3}" type="presParOf" srcId="{E014B901-4AE5-4884-9779-95A20DEDA985}" destId="{CEA798BE-7084-49BA-BCFF-6153EB063A2F}" srcOrd="11" destOrd="0" presId="urn:microsoft.com/office/officeart/2008/layout/LinedList"/>
    <dgm:cxn modelId="{E98E7B4C-7C59-4BC1-8C11-E692D36A7397}" type="presParOf" srcId="{CEA798BE-7084-49BA-BCFF-6153EB063A2F}" destId="{776E2ECA-22A8-4657-849A-0B23DA2CA863}" srcOrd="0" destOrd="0" presId="urn:microsoft.com/office/officeart/2008/layout/LinedList"/>
    <dgm:cxn modelId="{4B5654CE-0157-46F7-BA4D-C5CECDBF11D8}" type="presParOf" srcId="{CEA798BE-7084-49BA-BCFF-6153EB063A2F}" destId="{100BC8CA-7D79-408C-8BDA-C3FF07E7F57A}" srcOrd="1" destOrd="0" presId="urn:microsoft.com/office/officeart/2008/layout/LinedList"/>
    <dgm:cxn modelId="{DE7F87C4-86BB-4E0D-9B87-F474C13ECFE4}" type="presParOf" srcId="{E014B901-4AE5-4884-9779-95A20DEDA985}" destId="{23E6566D-DC9B-4466-BA01-FB53784B1B78}" srcOrd="12" destOrd="0" presId="urn:microsoft.com/office/officeart/2008/layout/LinedList"/>
    <dgm:cxn modelId="{F624D803-140C-4E8B-82BB-5989608F86C4}" type="presParOf" srcId="{E014B901-4AE5-4884-9779-95A20DEDA985}" destId="{88BE7F13-3D16-452E-99AB-E39656968E43}" srcOrd="13" destOrd="0" presId="urn:microsoft.com/office/officeart/2008/layout/LinedList"/>
    <dgm:cxn modelId="{FAC3DD05-F226-4F89-8818-FE19D25ABC2B}" type="presParOf" srcId="{88BE7F13-3D16-452E-99AB-E39656968E43}" destId="{DDF8C955-DCEF-428B-AAB6-FCC98D7A2185}" srcOrd="0" destOrd="0" presId="urn:microsoft.com/office/officeart/2008/layout/LinedList"/>
    <dgm:cxn modelId="{520C72DC-5929-471B-919A-8FFAF95A300F}" type="presParOf" srcId="{88BE7F13-3D16-452E-99AB-E39656968E43}" destId="{96697A36-2425-4D25-BA85-E189C45940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1603"/>
          <a:ext cx="6492875" cy="13214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Rimsko Carstvo i teritorij</a:t>
          </a:r>
          <a:endParaRPr lang="en-US" sz="2400" kern="1200" dirty="0"/>
        </a:p>
      </dsp:txBody>
      <dsp:txXfrm>
        <a:off x="0" y="1603"/>
        <a:ext cx="6492875" cy="1321498"/>
      </dsp:txXfrm>
    </dsp:sp>
    <dsp:sp modelId="{4C2DF6F4-1CCD-4736-A728-F8216CF885BD}">
      <dsp:nvSpPr>
        <dsp:cNvPr id="0" name=""/>
        <dsp:cNvSpPr/>
      </dsp:nvSpPr>
      <dsp:spPr>
        <a:xfrm>
          <a:off x="0" y="1336447"/>
          <a:ext cx="6492875" cy="132149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Barbarski napadi i problemi obrane</a:t>
          </a:r>
          <a:endParaRPr lang="en-US" sz="2400" kern="1200" dirty="0"/>
        </a:p>
      </dsp:txBody>
      <dsp:txXfrm>
        <a:off x="0" y="1336447"/>
        <a:ext cx="6492875" cy="1321498"/>
      </dsp:txXfrm>
    </dsp:sp>
    <dsp:sp modelId="{02EE1054-AB11-4045-8C8F-40B8C7A77D70}">
      <dsp:nvSpPr>
        <dsp:cNvPr id="0" name=""/>
        <dsp:cNvSpPr/>
      </dsp:nvSpPr>
      <dsp:spPr>
        <a:xfrm>
          <a:off x="0" y="2671291"/>
          <a:ext cx="6492875" cy="132149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Veliki u IV. stoljeću preselio prijestolnicu na istok</a:t>
          </a:r>
          <a:endParaRPr lang="en-US" sz="2400" kern="1200" dirty="0"/>
        </a:p>
      </dsp:txBody>
      <dsp:txXfrm>
        <a:off x="0" y="2671291"/>
        <a:ext cx="6492875" cy="1321498"/>
      </dsp:txXfrm>
    </dsp:sp>
    <dsp:sp modelId="{60C7517A-F6CC-434B-8E15-B79FE49E6F04}">
      <dsp:nvSpPr>
        <dsp:cNvPr id="0" name=""/>
        <dsp:cNvSpPr/>
      </dsp:nvSpPr>
      <dsp:spPr>
        <a:xfrm>
          <a:off x="0" y="4006135"/>
          <a:ext cx="6492875" cy="132149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Nova prijestolnica Konstantinopol na prostoru grčke kolonije </a:t>
          </a:r>
          <a:r>
            <a:rPr lang="hr-HR" sz="2400" kern="1200" dirty="0" err="1"/>
            <a:t>Bizantija</a:t>
          </a:r>
          <a:endParaRPr lang="hr-H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4006135"/>
        <a:ext cx="6492875" cy="13214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69764"/>
          <a:ext cx="6492875" cy="9477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Car </a:t>
          </a:r>
          <a:r>
            <a:rPr lang="hr-HR" sz="2400" kern="1200" dirty="0" err="1"/>
            <a:t>Teodozije</a:t>
          </a:r>
          <a:r>
            <a:rPr lang="hr-HR" sz="2400" kern="1200" dirty="0"/>
            <a:t> 395. godine dijeli Carstvo na Istočno i Zapadno</a:t>
          </a:r>
          <a:endParaRPr lang="en-US" sz="2400" kern="1200" dirty="0"/>
        </a:p>
      </dsp:txBody>
      <dsp:txXfrm>
        <a:off x="0" y="69764"/>
        <a:ext cx="6492875" cy="947748"/>
      </dsp:txXfrm>
    </dsp:sp>
    <dsp:sp modelId="{C59EF3FB-AFD3-4885-856B-39A4CEB9B741}">
      <dsp:nvSpPr>
        <dsp:cNvPr id="0" name=""/>
        <dsp:cNvSpPr/>
      </dsp:nvSpPr>
      <dsp:spPr>
        <a:xfrm>
          <a:off x="0" y="1070542"/>
          <a:ext cx="6492875" cy="94774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Zapadno Carstvo i prodori barbarskih plemena</a:t>
          </a:r>
          <a:endParaRPr lang="en-US" sz="2400" kern="1200" dirty="0"/>
        </a:p>
      </dsp:txBody>
      <dsp:txXfrm>
        <a:off x="0" y="1070542"/>
        <a:ext cx="6492875" cy="947748"/>
      </dsp:txXfrm>
    </dsp:sp>
    <dsp:sp modelId="{F96BBCAD-FC35-4489-8800-5B77703FC960}">
      <dsp:nvSpPr>
        <dsp:cNvPr id="0" name=""/>
        <dsp:cNvSpPr/>
      </dsp:nvSpPr>
      <dsp:spPr>
        <a:xfrm>
          <a:off x="0" y="2042566"/>
          <a:ext cx="6492875" cy="94774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Procvat Istočnog Carstva</a:t>
          </a:r>
          <a:endParaRPr lang="en-US" sz="2400" kern="1200" dirty="0"/>
        </a:p>
      </dsp:txBody>
      <dsp:txXfrm>
        <a:off x="0" y="2042566"/>
        <a:ext cx="6492875" cy="947748"/>
      </dsp:txXfrm>
    </dsp:sp>
    <dsp:sp modelId="{EC6FE875-D894-4A58-A55E-055D34371E9C}">
      <dsp:nvSpPr>
        <dsp:cNvPr id="0" name=""/>
        <dsp:cNvSpPr/>
      </dsp:nvSpPr>
      <dsp:spPr>
        <a:xfrm>
          <a:off x="0" y="3007254"/>
          <a:ext cx="6492875" cy="94774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Napredak obrta i trgovine</a:t>
          </a:r>
          <a:endParaRPr lang="en-US" sz="2400" kern="1200" dirty="0"/>
        </a:p>
      </dsp:txBody>
      <dsp:txXfrm>
        <a:off x="0" y="3007254"/>
        <a:ext cx="6492875" cy="947748"/>
      </dsp:txXfrm>
    </dsp:sp>
    <dsp:sp modelId="{F4A0297D-51D1-4ECA-97D2-83AD278E8227}">
      <dsp:nvSpPr>
        <dsp:cNvPr id="0" name=""/>
        <dsp:cNvSpPr/>
      </dsp:nvSpPr>
      <dsp:spPr>
        <a:xfrm>
          <a:off x="0" y="3957356"/>
          <a:ext cx="6492875" cy="94774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Središte države Konstantinopol</a:t>
          </a:r>
          <a:endParaRPr lang="en-US" sz="2400" kern="1200" dirty="0"/>
        </a:p>
      </dsp:txBody>
      <dsp:txXfrm>
        <a:off x="0" y="3957356"/>
        <a:ext cx="6492875" cy="947748"/>
      </dsp:txXfrm>
    </dsp:sp>
    <dsp:sp modelId="{3EADEDD6-E73F-463C-9602-5A8B539375CA}">
      <dsp:nvSpPr>
        <dsp:cNvPr id="0" name=""/>
        <dsp:cNvSpPr/>
      </dsp:nvSpPr>
      <dsp:spPr>
        <a:xfrm>
          <a:off x="0" y="4803162"/>
          <a:ext cx="6492875" cy="78826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Bizantsko Carstvo</a:t>
          </a:r>
          <a:endParaRPr lang="en-US" sz="2400" kern="1200" dirty="0"/>
        </a:p>
      </dsp:txBody>
      <dsp:txXfrm>
        <a:off x="0" y="4803162"/>
        <a:ext cx="6492875" cy="7882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98A03-185F-49E7-84EB-1B74A9E3A5B5}">
      <dsp:nvSpPr>
        <dsp:cNvPr id="0" name=""/>
        <dsp:cNvSpPr/>
      </dsp:nvSpPr>
      <dsp:spPr>
        <a:xfrm>
          <a:off x="0" y="117700"/>
          <a:ext cx="6492875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Bizant na vrhuncu moći</a:t>
          </a:r>
          <a:endParaRPr lang="en-US" sz="2300" kern="1200" dirty="0"/>
        </a:p>
      </dsp:txBody>
      <dsp:txXfrm>
        <a:off x="0" y="117700"/>
        <a:ext cx="6492875" cy="913678"/>
      </dsp:txXfrm>
    </dsp:sp>
    <dsp:sp modelId="{8AF39559-42CA-4B7A-AFC4-49E215AE9A38}">
      <dsp:nvSpPr>
        <dsp:cNvPr id="0" name=""/>
        <dsp:cNvSpPr/>
      </dsp:nvSpPr>
      <dsp:spPr>
        <a:xfrm>
          <a:off x="0" y="1097618"/>
          <a:ext cx="6492875" cy="91367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Bogatstvo privlači brojne narode</a:t>
          </a:r>
          <a:endParaRPr lang="en-US" sz="2300" kern="1200" dirty="0"/>
        </a:p>
      </dsp:txBody>
      <dsp:txXfrm>
        <a:off x="0" y="1097618"/>
        <a:ext cx="6492875" cy="913678"/>
      </dsp:txXfrm>
    </dsp:sp>
    <dsp:sp modelId="{2D33BE30-BC7D-4CCB-A946-8FE93F73FFC3}">
      <dsp:nvSpPr>
        <dsp:cNvPr id="0" name=""/>
        <dsp:cNvSpPr/>
      </dsp:nvSpPr>
      <dsp:spPr>
        <a:xfrm>
          <a:off x="0" y="2077537"/>
          <a:ext cx="6492875" cy="91367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626. godina opsada Konstantinopola, Avari, Slaveni i Perzijanci</a:t>
          </a:r>
          <a:endParaRPr lang="en-US" sz="2300" kern="1200" dirty="0"/>
        </a:p>
      </dsp:txBody>
      <dsp:txXfrm>
        <a:off x="0" y="2077537"/>
        <a:ext cx="6492875" cy="913678"/>
      </dsp:txXfrm>
    </dsp:sp>
    <dsp:sp modelId="{0E1D5156-C078-4B88-BAFD-D8441E0903A2}">
      <dsp:nvSpPr>
        <dsp:cNvPr id="0" name=""/>
        <dsp:cNvSpPr/>
      </dsp:nvSpPr>
      <dsp:spPr>
        <a:xfrm>
          <a:off x="0" y="3057456"/>
          <a:ext cx="6492875" cy="91367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Dobra mornarica i snažni bedemi</a:t>
          </a:r>
          <a:endParaRPr lang="en-US" sz="2300" kern="1200" dirty="0"/>
        </a:p>
      </dsp:txBody>
      <dsp:txXfrm>
        <a:off x="0" y="3057456"/>
        <a:ext cx="6492875" cy="913678"/>
      </dsp:txXfrm>
    </dsp:sp>
    <dsp:sp modelId="{8A7AD6F3-65D5-4BF5-834D-DC730940EBE7}">
      <dsp:nvSpPr>
        <dsp:cNvPr id="0" name=""/>
        <dsp:cNvSpPr/>
      </dsp:nvSpPr>
      <dsp:spPr>
        <a:xfrm>
          <a:off x="0" y="4037374"/>
          <a:ext cx="6492875" cy="91367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Car </a:t>
          </a:r>
          <a:r>
            <a:rPr lang="hr-HR" sz="2300" kern="1200" dirty="0" err="1"/>
            <a:t>Heraklije</a:t>
          </a:r>
          <a:r>
            <a:rPr lang="hr-HR" sz="2300" kern="1200" dirty="0"/>
            <a:t>, VII. stoljeće, promjene u organizaciji države</a:t>
          </a:r>
          <a:endParaRPr lang="en-US" sz="2300" kern="1200" dirty="0"/>
        </a:p>
      </dsp:txBody>
      <dsp:txXfrm>
        <a:off x="0" y="4037374"/>
        <a:ext cx="6492875" cy="913678"/>
      </dsp:txXfrm>
    </dsp:sp>
    <dsp:sp modelId="{9AB25FED-9CF5-4DB6-B50C-60A751E94E03}">
      <dsp:nvSpPr>
        <dsp:cNvPr id="0" name=""/>
        <dsp:cNvSpPr/>
      </dsp:nvSpPr>
      <dsp:spPr>
        <a:xfrm>
          <a:off x="0" y="5017293"/>
          <a:ext cx="6492875" cy="9136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Poziv Hrvatima iz Bijele Hrvatske, uništena avarska vlast u Dalmaciji  </a:t>
          </a:r>
          <a:endParaRPr lang="en-US" sz="2300" kern="1200" dirty="0"/>
        </a:p>
      </dsp:txBody>
      <dsp:txXfrm>
        <a:off x="0" y="5017293"/>
        <a:ext cx="6492875" cy="9136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1B955-22CA-4A4C-844D-EB04BEEB491F}">
      <dsp:nvSpPr>
        <dsp:cNvPr id="0" name=""/>
        <dsp:cNvSpPr/>
      </dsp:nvSpPr>
      <dsp:spPr>
        <a:xfrm>
          <a:off x="0" y="0"/>
          <a:ext cx="6492875" cy="84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Opća </a:t>
          </a:r>
          <a:r>
            <a:rPr lang="hr-HR" sz="2400" kern="1200" dirty="0" err="1"/>
            <a:t>helenizacija</a:t>
          </a:r>
          <a:r>
            <a:rPr lang="hr-HR" sz="2400" kern="1200" dirty="0"/>
            <a:t> bizantskog društva</a:t>
          </a:r>
          <a:endParaRPr lang="en-US" sz="2400" kern="1200" dirty="0"/>
        </a:p>
      </dsp:txBody>
      <dsp:txXfrm>
        <a:off x="0" y="0"/>
        <a:ext cx="6492875" cy="840151"/>
      </dsp:txXfrm>
    </dsp:sp>
    <dsp:sp modelId="{0722E910-B744-4135-A995-03FB6C1A36FC}">
      <dsp:nvSpPr>
        <dsp:cNvPr id="0" name=""/>
        <dsp:cNvSpPr/>
      </dsp:nvSpPr>
      <dsp:spPr>
        <a:xfrm>
          <a:off x="0" y="853306"/>
          <a:ext cx="6492875" cy="84015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Izjednačavanje rimskog pape i carigradskog patrijarha</a:t>
          </a:r>
          <a:endParaRPr lang="en-US" sz="2400" kern="1200" dirty="0"/>
        </a:p>
      </dsp:txBody>
      <dsp:txXfrm>
        <a:off x="0" y="853306"/>
        <a:ext cx="6492875" cy="840151"/>
      </dsp:txXfrm>
    </dsp:sp>
    <dsp:sp modelId="{73495349-A1B3-4D77-8042-872D11D46412}">
      <dsp:nvSpPr>
        <dsp:cNvPr id="0" name=""/>
        <dsp:cNvSpPr/>
      </dsp:nvSpPr>
      <dsp:spPr>
        <a:xfrm>
          <a:off x="0" y="1706184"/>
          <a:ext cx="6492875" cy="84015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Izbacivanje iz uporabe latinskog jezika</a:t>
          </a:r>
          <a:endParaRPr lang="en-US" sz="2400" kern="1200" dirty="0"/>
        </a:p>
      </dsp:txBody>
      <dsp:txXfrm>
        <a:off x="0" y="1706184"/>
        <a:ext cx="6492875" cy="840151"/>
      </dsp:txXfrm>
    </dsp:sp>
    <dsp:sp modelId="{D8E983B1-08B7-4A73-AAF4-2AA9B333F021}">
      <dsp:nvSpPr>
        <dsp:cNvPr id="0" name=""/>
        <dsp:cNvSpPr/>
      </dsp:nvSpPr>
      <dsp:spPr>
        <a:xfrm>
          <a:off x="0" y="2559063"/>
          <a:ext cx="6492875" cy="84015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grčkog jezika kao službenog</a:t>
          </a:r>
          <a:endParaRPr lang="en-US" sz="2400" kern="1200" dirty="0"/>
        </a:p>
      </dsp:txBody>
      <dsp:txXfrm>
        <a:off x="0" y="2559063"/>
        <a:ext cx="6492875" cy="840151"/>
      </dsp:txXfrm>
    </dsp:sp>
    <dsp:sp modelId="{37F46DFD-F0D9-4F50-A649-5270AD3C7EDA}">
      <dsp:nvSpPr>
        <dsp:cNvPr id="0" name=""/>
        <dsp:cNvSpPr/>
      </dsp:nvSpPr>
      <dsp:spPr>
        <a:xfrm>
          <a:off x="0" y="3411941"/>
          <a:ext cx="6492875" cy="84015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Arapi i nova opasnost za Carstvo</a:t>
          </a:r>
          <a:endParaRPr lang="en-US" sz="2400" kern="1200" dirty="0"/>
        </a:p>
      </dsp:txBody>
      <dsp:txXfrm>
        <a:off x="0" y="3411941"/>
        <a:ext cx="6492875" cy="840151"/>
      </dsp:txXfrm>
    </dsp:sp>
    <dsp:sp modelId="{2542E05D-9FF6-4AD0-A6E2-51AFF06E510D}">
      <dsp:nvSpPr>
        <dsp:cNvPr id="0" name=""/>
        <dsp:cNvSpPr/>
      </dsp:nvSpPr>
      <dsp:spPr>
        <a:xfrm>
          <a:off x="0" y="4264820"/>
          <a:ext cx="6492875" cy="840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moći i propast Carstva</a:t>
          </a:r>
          <a:endParaRPr lang="en-US" sz="2400" kern="1200" dirty="0"/>
        </a:p>
      </dsp:txBody>
      <dsp:txXfrm>
        <a:off x="0" y="4264820"/>
        <a:ext cx="6492875" cy="8401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2C47F-3FAA-4D34-BFBD-437B17278844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FAE9-977A-4C0D-805A-BEBCFC958ADC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Rimsko Carstvo i problemi odbrane</a:t>
          </a:r>
          <a:endParaRPr lang="en-US" sz="2400" kern="1200" dirty="0"/>
        </a:p>
      </dsp:txBody>
      <dsp:txXfrm>
        <a:off x="0" y="623"/>
        <a:ext cx="6492875" cy="729164"/>
      </dsp:txXfrm>
    </dsp:sp>
    <dsp:sp modelId="{AA8215D6-1F32-4F60-846F-0408E19A6848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7F251-2F19-4042-AA97-0D2998D9CC7B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Veliki i nova prijestolnica Konstantinopol</a:t>
          </a:r>
          <a:endParaRPr lang="en-US" sz="2400" kern="1200" dirty="0"/>
        </a:p>
      </dsp:txBody>
      <dsp:txXfrm>
        <a:off x="0" y="729788"/>
        <a:ext cx="6492875" cy="729164"/>
      </dsp:txXfrm>
    </dsp:sp>
    <dsp:sp modelId="{C10D7D4F-D04F-4001-8D27-ABB18537DAEB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6212-5F79-4281-AE78-19A3D079EF95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Car </a:t>
          </a:r>
          <a:r>
            <a:rPr lang="hr-HR" sz="2400" kern="1200" dirty="0" err="1"/>
            <a:t>Teodozije</a:t>
          </a:r>
          <a:r>
            <a:rPr lang="hr-HR" sz="2400" kern="1200" dirty="0"/>
            <a:t> 395. godine, podjela Carstva</a:t>
          </a:r>
          <a:endParaRPr lang="en-US" sz="2400" kern="1200" dirty="0"/>
        </a:p>
      </dsp:txBody>
      <dsp:txXfrm>
        <a:off x="0" y="1458952"/>
        <a:ext cx="6492875" cy="729164"/>
      </dsp:txXfrm>
    </dsp:sp>
    <dsp:sp modelId="{26E53A51-B915-4FD0-BA03-A6BD5D9159D1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5AE0F-D028-4251-90F5-0641E4E7444D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Zapadno Carstvo i prodori barbarskih plemena</a:t>
          </a:r>
          <a:endParaRPr lang="en-US" sz="2400" kern="1200" dirty="0"/>
        </a:p>
      </dsp:txBody>
      <dsp:txXfrm>
        <a:off x="0" y="2188117"/>
        <a:ext cx="6492875" cy="729164"/>
      </dsp:txXfrm>
    </dsp:sp>
    <dsp:sp modelId="{023041F3-4291-4C7E-AF29-FDB779E9662E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C2FCE-9990-4E45-B9F6-350C0EBC81E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Procvat Istočnog Carstva</a:t>
          </a:r>
          <a:endParaRPr lang="en-US" sz="2400" kern="1200" dirty="0"/>
        </a:p>
      </dsp:txBody>
      <dsp:txXfrm>
        <a:off x="0" y="2917282"/>
        <a:ext cx="6492875" cy="729164"/>
      </dsp:txXfrm>
    </dsp:sp>
    <dsp:sp modelId="{F567DA7A-8953-4472-BD7B-D274BAC8ED82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62E6A-F87D-4978-BB38-304407096F0E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Napredak obrta i trgovine</a:t>
          </a:r>
          <a:endParaRPr lang="en-US" sz="2400" kern="1200" dirty="0"/>
        </a:p>
      </dsp:txBody>
      <dsp:txXfrm>
        <a:off x="0" y="3646447"/>
        <a:ext cx="6492875" cy="729164"/>
      </dsp:txXfrm>
    </dsp:sp>
    <dsp:sp modelId="{9B023E41-37E1-4953-94CE-B405029C5000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AFA5D-58A2-473C-9058-773E98055AC5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Bizantsko Carstvo</a:t>
          </a:r>
          <a:endParaRPr lang="en-US" sz="2400" kern="1200" dirty="0"/>
        </a:p>
      </dsp:txBody>
      <dsp:txXfrm>
        <a:off x="0" y="4375611"/>
        <a:ext cx="6492875" cy="7291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EA9AA-E476-4C93-AD63-866110D8C657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5578-3382-46E8-9EBB-BC3C0B630C6C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Car Justinijan I., VI. </a:t>
          </a:r>
          <a:r>
            <a:rPr lang="hr-HR" sz="3300" kern="1200"/>
            <a:t>s</a:t>
          </a:r>
          <a:r>
            <a:rPr lang="en-US" sz="3300" kern="1200"/>
            <a:t>toljeće</a:t>
          </a:r>
        </a:p>
      </dsp:txBody>
      <dsp:txXfrm>
        <a:off x="0" y="2492"/>
        <a:ext cx="6492875" cy="850069"/>
      </dsp:txXfrm>
    </dsp:sp>
    <dsp:sp modelId="{68FADFBE-6B7D-4A90-85B2-8EED8F26727D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E215B-03A3-42FD-B2CD-E08D06786A06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Ojačao državnu upravu i vojsku</a:t>
          </a:r>
        </a:p>
      </dsp:txBody>
      <dsp:txXfrm>
        <a:off x="0" y="852561"/>
        <a:ext cx="6492875" cy="850069"/>
      </dsp:txXfrm>
    </dsp:sp>
    <dsp:sp modelId="{3009A047-8D40-4254-BF7C-063D658EFB6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9E069-6BE1-429E-96E1-8E1ABE7A660A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Uspostava prevlasti na Sredozemlju</a:t>
          </a:r>
        </a:p>
      </dsp:txBody>
      <dsp:txXfrm>
        <a:off x="0" y="1702630"/>
        <a:ext cx="6492875" cy="850069"/>
      </dsp:txXfrm>
    </dsp:sp>
    <dsp:sp modelId="{2CD35FD1-F933-4B1D-97B2-89228CC844A2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E4C68-CCE3-4B37-9C79-8D8678167D2C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Bizant na vrhuncu moći</a:t>
          </a:r>
          <a:endParaRPr lang="en-US" sz="3300" kern="1200"/>
        </a:p>
      </dsp:txBody>
      <dsp:txXfrm>
        <a:off x="0" y="2552699"/>
        <a:ext cx="6492875" cy="850069"/>
      </dsp:txXfrm>
    </dsp:sp>
    <dsp:sp modelId="{E7DDD49D-CA70-48DE-99C1-DF0D5E10ED1B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67AF-70B4-4451-A7E9-4D9D4E42A64A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626. godina opsada Konstantinopola</a:t>
          </a:r>
          <a:endParaRPr lang="en-US" sz="3300" kern="1200"/>
        </a:p>
      </dsp:txBody>
      <dsp:txXfrm>
        <a:off x="0" y="3402769"/>
        <a:ext cx="6492875" cy="850069"/>
      </dsp:txXfrm>
    </dsp:sp>
    <dsp:sp modelId="{C0A769EA-6CA3-46D1-924F-AD6F957E1158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5B4C-3799-4011-A979-2B243CB8925E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Dobra mornarica i snažni bedemi</a:t>
          </a:r>
          <a:endParaRPr lang="en-US" sz="3300" kern="1200"/>
        </a:p>
      </dsp:txBody>
      <dsp:txXfrm>
        <a:off x="0" y="4252838"/>
        <a:ext cx="6492875" cy="8500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13332-8AB0-4FFF-A63D-AB364A443638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3EF7-FBFE-4F06-905B-63C98AAE12D1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Car </a:t>
          </a:r>
          <a:r>
            <a:rPr lang="hr-HR" sz="2400" kern="1200" dirty="0" err="1"/>
            <a:t>Heraklije</a:t>
          </a:r>
          <a:r>
            <a:rPr lang="hr-HR" sz="2400" kern="1200" dirty="0"/>
            <a:t>, VII. stoljeće, promjene u organizaciji države</a:t>
          </a:r>
          <a:endParaRPr lang="en-US" sz="2400" kern="1200" dirty="0"/>
        </a:p>
      </dsp:txBody>
      <dsp:txXfrm>
        <a:off x="0" y="623"/>
        <a:ext cx="6492875" cy="729164"/>
      </dsp:txXfrm>
    </dsp:sp>
    <dsp:sp modelId="{B52E0C72-2DD1-43E1-B604-C41CED48CC8A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89B87-C23A-4F90-B438-9A738E1348AA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Poziv Hrvatima iz Bijele Hrvatske, uništena avarska vlast u Dalmaciji</a:t>
          </a:r>
          <a:endParaRPr lang="en-US" sz="2400" kern="1200" dirty="0"/>
        </a:p>
      </dsp:txBody>
      <dsp:txXfrm>
        <a:off x="0" y="729788"/>
        <a:ext cx="6492875" cy="729164"/>
      </dsp:txXfrm>
    </dsp:sp>
    <dsp:sp modelId="{1B3C6BA4-5044-46D7-BA88-771983EF99A4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AD551-D4E6-455C-8BEE-8FBB14BF5D6D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Opća </a:t>
          </a:r>
          <a:r>
            <a:rPr lang="hr-HR" sz="2400" kern="1200" dirty="0" err="1"/>
            <a:t>helenizacija</a:t>
          </a:r>
          <a:r>
            <a:rPr lang="hr-HR" sz="2400" kern="1200" dirty="0"/>
            <a:t> bizantskog društva</a:t>
          </a:r>
          <a:endParaRPr lang="en-US" sz="2400" kern="1200" dirty="0"/>
        </a:p>
      </dsp:txBody>
      <dsp:txXfrm>
        <a:off x="0" y="1458952"/>
        <a:ext cx="6492875" cy="729164"/>
      </dsp:txXfrm>
    </dsp:sp>
    <dsp:sp modelId="{FFAE22BF-C069-452E-A833-6EC164C4AB7E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BEDC-E049-42C8-953D-A351A5CE8A94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Izjednačavanje rimskog pape i carigradskog patrijarha</a:t>
          </a:r>
          <a:endParaRPr lang="en-US" sz="2400" kern="1200" dirty="0"/>
        </a:p>
      </dsp:txBody>
      <dsp:txXfrm>
        <a:off x="0" y="2188117"/>
        <a:ext cx="6492875" cy="729164"/>
      </dsp:txXfrm>
    </dsp:sp>
    <dsp:sp modelId="{DE378D9A-59D1-47BD-9B2A-957329393909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4807C-7949-4679-A1D7-15349B0B33A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Izbacivanje iz uporabe latinskog jezika</a:t>
          </a:r>
          <a:endParaRPr lang="en-US" sz="2400" kern="1200" dirty="0"/>
        </a:p>
      </dsp:txBody>
      <dsp:txXfrm>
        <a:off x="0" y="2917282"/>
        <a:ext cx="6492875" cy="729164"/>
      </dsp:txXfrm>
    </dsp:sp>
    <dsp:sp modelId="{B66AA131-FEC8-470C-871F-612363381048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E2ECA-22A8-4657-849A-0B23DA2CA863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grčkog jezika kao službenog</a:t>
          </a:r>
          <a:endParaRPr lang="en-US" sz="2400" kern="1200" dirty="0"/>
        </a:p>
      </dsp:txBody>
      <dsp:txXfrm>
        <a:off x="0" y="3646447"/>
        <a:ext cx="6492875" cy="729164"/>
      </dsp:txXfrm>
    </dsp:sp>
    <dsp:sp modelId="{23E6566D-DC9B-4466-BA01-FB53784B1B78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C955-DCEF-428B-AAB6-FCC98D7A2185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Arapi i nova opasnost za Carstvo</a:t>
          </a:r>
          <a:endParaRPr lang="en-US" sz="2400" kern="1200" dirty="0"/>
        </a:p>
      </dsp:txBody>
      <dsp:txXfrm>
        <a:off x="0" y="4375611"/>
        <a:ext cx="6492875" cy="7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Rimski car Konstantin I. Veliki.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733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Konstantinopola.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36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Bizantski car Justinijan I., VI. st., mozaik iz bazilike San </a:t>
            </a:r>
            <a:r>
              <a:rPr lang="hr-HR" dirty="0" err="1"/>
              <a:t>Vitale</a:t>
            </a:r>
            <a:r>
              <a:rPr lang="hr-HR" dirty="0"/>
              <a:t> u Ravenni.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942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780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Bizantska carica Teodora, VI. st., mozaik iz bazilike San </a:t>
            </a:r>
            <a:r>
              <a:rPr lang="hr-HR" dirty="0" err="1"/>
              <a:t>Vitale</a:t>
            </a:r>
            <a:r>
              <a:rPr lang="hr-HR" dirty="0"/>
              <a:t> u Ravenni.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147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Zlatni novac bizantskog cara </a:t>
            </a:r>
            <a:r>
              <a:rPr lang="hr-HR" dirty="0" err="1"/>
              <a:t>Heraklija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1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 smtClean="0"/>
              <a:t>Bizantsko </a:t>
            </a:r>
            <a:r>
              <a:rPr lang="hr-HR" sz="3800" b="1" dirty="0"/>
              <a:t>Carstvo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Nastavna tema: </a:t>
            </a:r>
            <a:r>
              <a:rPr lang="hr-HR" sz="2800" dirty="0" smtClean="0"/>
              <a:t>Franci, Arapi, Bizantsko Carstvo i Mletačka Republika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F0F2C64-FDBA-482C-B129-14756F4A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Bizantsko Carstvo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2E710620-B1AB-4FE8-BF36-57999B4B0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8124076"/>
              </p:ext>
            </p:extLst>
          </p:nvPr>
        </p:nvGraphicFramePr>
        <p:xfrm>
          <a:off x="5010150" y="332656"/>
          <a:ext cx="649287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3AE484E-711A-445B-BE30-6EA011668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918449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57C76248-11C9-4294-B8FD-43509769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72108" y="677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339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1C6E2AE-1D16-43A2-87B5-127C004F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80" y="1590944"/>
            <a:ext cx="3377183" cy="16131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Bizantsko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Carstvo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67A3450-B21F-4F14-8969-AFEC26DE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57" y="3916308"/>
            <a:ext cx="3377184" cy="1757433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Usporedite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tadašnji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bizantski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novac</a:t>
            </a:r>
            <a:r>
              <a:rPr lang="en-US" sz="2800" dirty="0">
                <a:solidFill>
                  <a:schemeClr val="bg1"/>
                </a:solidFill>
              </a:rPr>
              <a:t> s </a:t>
            </a:r>
            <a:r>
              <a:rPr lang="en-US" sz="2800" dirty="0" err="1">
                <a:solidFill>
                  <a:schemeClr val="bg1"/>
                </a:solidFill>
              </a:rPr>
              <a:t>današnjim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kovanicama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materijal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izgled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5" name="Slika 4" descr="Slika na kojoj se prikazuje objekt, kovanica&#10;&#10;Opis je automatski generiran">
            <a:extLst>
              <a:ext uri="{FF2B5EF4-FFF2-40B4-BE49-F238E27FC236}">
                <a16:creationId xmlns="" xmlns:a16="http://schemas.microsoft.com/office/drawing/2014/main" id="{AABC9F76-0520-4D23-A1DA-D565CF509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4" r="-1" b="-1"/>
          <a:stretch/>
        </p:blipFill>
        <p:spPr>
          <a:xfrm>
            <a:off x="5303912" y="548680"/>
            <a:ext cx="6698287" cy="6094268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EFCF7521-0458-44CE-83B1-AEC6D041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92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0B69F18-DB65-4467-9018-DDF850E62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91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04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AABC8A-53A6-42A4-95CB-736AC0DE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Bizantsko Carstvo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1241FE2B-387E-47C5-8B0F-16A173CB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945898"/>
              </p:ext>
            </p:extLst>
          </p:nvPr>
        </p:nvGraphicFramePr>
        <p:xfrm>
          <a:off x="495947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="" xmlns:a16="http://schemas.microsoft.com/office/drawing/2014/main" id="{944C38AE-152F-44BB-A8E6-5AB99801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8EA06AD-4997-4692-800C-6B4418530C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8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D419419D-C66D-47D9-8C4F-908ADF718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649881"/>
              </p:ext>
            </p:extLst>
          </p:nvPr>
        </p:nvGraphicFramePr>
        <p:xfrm>
          <a:off x="4943320" y="979727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="" xmlns:a16="http://schemas.microsoft.com/office/drawing/2014/main" id="{6AD49ADB-52C2-42A4-9B34-37179447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D5FF12D-8D42-4508-9983-3489C4A6B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14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D0323D10-DE67-4B31-8E02-491FCAC1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57255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788763F-C411-428E-85AE-03F774EFE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0B62F624-DC48-4786-AE01-288DE8A4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081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38A9C9-0AC3-4CC0-BAA9-A2D41EA7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830D184C-615A-46A1-B074-4A1B389B8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933700"/>
              </p:ext>
            </p:extLst>
          </p:nvPr>
        </p:nvGraphicFramePr>
        <p:xfrm>
          <a:off x="5050431" y="966787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1DB9062-364B-49EF-95C7-C98FF3A9BA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2DC5788F-2D1E-48D3-87EA-3BDE5131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522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Bizantsko Carstvo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="" xmlns:a16="http://schemas.microsoft.com/office/drawing/2014/main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689257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Bizantsko Carstvo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kip, na otvorenom, osoba&#10;&#10;Opis je automatski generiran">
            <a:extLst>
              <a:ext uri="{FF2B5EF4-FFF2-40B4-BE49-F238E27FC236}">
                <a16:creationId xmlns="" xmlns:a16="http://schemas.microsoft.com/office/drawing/2014/main" id="{8DEC6589-AD21-47E8-A381-724946766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09" r="7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271B855B-608B-4208-9F36-971D0FE79C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Bizantsko Carstvo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1235276"/>
              </p:ext>
            </p:extLst>
          </p:nvPr>
        </p:nvGraphicFramePr>
        <p:xfrm>
          <a:off x="4939228" y="573880"/>
          <a:ext cx="6492875" cy="559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43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60FCA6E-0894-46CD-BD49-5955A51E00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78C6E4B-A1F1-4B6C-97EC-BE997495D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81826B5-AFC2-42B9-B62C-8C02E59B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303030"/>
                </a:solidFill>
              </a:rPr>
              <a:t>Bizantsko Carstvo</a:t>
            </a:r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8A6CD884-AA18-4E33-A57F-279F16C4A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55" r="1" b="1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A9D1AAE-E021-402E-BB13-499896068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dirty="0"/>
              <a:t>S pomoću zemljovida u udžbeniku na stranici </a:t>
            </a:r>
            <a:r>
              <a:rPr lang="hr-HR" sz="2400" dirty="0" err="1" smtClean="0"/>
              <a:t>25</a:t>
            </a:r>
            <a:r>
              <a:rPr lang="hr-HR" sz="2400" dirty="0" smtClean="0"/>
              <a:t> </a:t>
            </a:r>
            <a:r>
              <a:rPr lang="hr-HR" sz="2400" dirty="0"/>
              <a:t>odgovorite na pitanja.</a:t>
            </a:r>
          </a:p>
          <a:p>
            <a:r>
              <a:rPr lang="hr-HR" sz="2400" dirty="0"/>
              <a:t>Opišite podjelu Rimskog Carstva na dva dijela.</a:t>
            </a:r>
          </a:p>
          <a:p>
            <a:r>
              <a:rPr lang="hr-HR" sz="2400" dirty="0"/>
              <a:t>Koje je carstvo zauzimalo veći teritorij?</a:t>
            </a:r>
          </a:p>
          <a:p>
            <a:r>
              <a:rPr lang="hr-HR" sz="2400" dirty="0"/>
              <a:t>U kojem se carstvu nalazio prostor današnje Hrvatske?</a:t>
            </a:r>
            <a:endParaRPr lang="en-US" sz="24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504C0577-59C5-474F-8E3D-8A529984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D94ADE70-62AB-4943-8DD8-B92FFFFFB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01" y="552988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07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riroda&#10;&#10;Opis je automatski generiran">
            <a:extLst>
              <a:ext uri="{FF2B5EF4-FFF2-40B4-BE49-F238E27FC236}">
                <a16:creationId xmlns="" xmlns:a16="http://schemas.microsoft.com/office/drawing/2014/main" id="{06AF11FF-B628-4140-9BA6-7F0094EB1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3420947-9180-4EC6-852D-22FC1D54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Bizantsko Carstvo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6974174-91AB-4C2C-A5F8-B6069C830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06252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="" xmlns:a16="http://schemas.microsoft.com/office/drawing/2014/main" id="{185DE975-A138-41B4-9E2F-5B671A61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6350" y="466427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80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3054DA8-87DD-4F33-AF2D-E077CFAA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304" y="1052736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Bizantsko</a:t>
            </a:r>
            <a:r>
              <a:rPr lang="en-US" dirty="0"/>
              <a:t> </a:t>
            </a:r>
            <a:r>
              <a:rPr lang="en-US" dirty="0" err="1"/>
              <a:t>Carstvo</a:t>
            </a:r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="" xmlns:a16="http://schemas.microsoft.com/office/drawing/2014/main" id="{979B94FF-88C7-49C7-84D1-2FB662B69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1" r="1" b="1361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909D94C-A1F8-4DE4-B195-56B4831DB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924944"/>
            <a:ext cx="5760640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/>
              <a:t>Car </a:t>
            </a:r>
            <a:r>
              <a:rPr lang="en-US" sz="3200" dirty="0" err="1"/>
              <a:t>Justinijan</a:t>
            </a:r>
            <a:r>
              <a:rPr lang="en-US" sz="3200" dirty="0"/>
              <a:t> I., VI. </a:t>
            </a:r>
            <a:r>
              <a:rPr lang="hr-HR" sz="3200" dirty="0"/>
              <a:t>s</a:t>
            </a:r>
            <a:r>
              <a:rPr lang="en-US" sz="3200" dirty="0" err="1"/>
              <a:t>toljeće</a:t>
            </a:r>
            <a:endParaRPr lang="en-US" sz="3200" dirty="0"/>
          </a:p>
          <a:p>
            <a:pPr indent="-228600">
              <a:lnSpc>
                <a:spcPct val="90000"/>
              </a:lnSpc>
            </a:pPr>
            <a:r>
              <a:rPr lang="en-US" sz="3200" dirty="0" err="1"/>
              <a:t>Ojačao</a:t>
            </a:r>
            <a:r>
              <a:rPr lang="en-US" sz="3200" dirty="0"/>
              <a:t> </a:t>
            </a:r>
            <a:r>
              <a:rPr lang="en-US" sz="3200" dirty="0" err="1"/>
              <a:t>državnu</a:t>
            </a:r>
            <a:r>
              <a:rPr lang="en-US" sz="3200" dirty="0"/>
              <a:t> </a:t>
            </a:r>
            <a:r>
              <a:rPr lang="en-US" sz="3200" dirty="0" err="1"/>
              <a:t>upravu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vojsku</a:t>
            </a:r>
            <a:endParaRPr lang="en-US" sz="3200" dirty="0"/>
          </a:p>
          <a:p>
            <a:pPr indent="-228600">
              <a:lnSpc>
                <a:spcPct val="90000"/>
              </a:lnSpc>
            </a:pPr>
            <a:r>
              <a:rPr lang="en-US" sz="3200" dirty="0" err="1"/>
              <a:t>Uspostava</a:t>
            </a:r>
            <a:r>
              <a:rPr lang="en-US" sz="3200" dirty="0"/>
              <a:t> </a:t>
            </a:r>
            <a:r>
              <a:rPr lang="en-US" sz="3200" dirty="0" err="1"/>
              <a:t>prevlasti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Sredozemlju</a:t>
            </a:r>
            <a:endParaRPr lang="en-US" sz="3200" dirty="0"/>
          </a:p>
          <a:p>
            <a:pPr marL="0" indent="-228600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0D04784-97C8-4A51-8457-3CD701559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5760900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="" xmlns:a16="http://schemas.microsoft.com/office/drawing/2014/main" id="{68B1DF21-10A4-4000-901F-4F8B7A97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6337" y="153076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28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60FCA6E-0894-46CD-BD49-5955A51E00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E78C6E4B-A1F1-4B6C-97EC-BE997495D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81826B5-AFC2-42B9-B62C-8C02E59B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529884"/>
            <a:ext cx="5806440" cy="1096331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303030"/>
                </a:solidFill>
              </a:rPr>
              <a:t>Bizantsko Carstvo</a:t>
            </a: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66E74C36-4E47-4EA2-B868-BEB847543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" y="659634"/>
            <a:ext cx="7689004" cy="432506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A9D1AAE-E021-402E-BB13-499896068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536" y="964240"/>
            <a:ext cx="4008101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dirty="0"/>
              <a:t>S pomoću zemljovida u udžbeniku na stranici </a:t>
            </a:r>
            <a:r>
              <a:rPr lang="hr-HR" sz="2800" dirty="0" err="1" smtClean="0"/>
              <a:t>25</a:t>
            </a:r>
            <a:r>
              <a:rPr lang="hr-HR" sz="2800" dirty="0" smtClean="0"/>
              <a:t> </a:t>
            </a:r>
            <a:r>
              <a:rPr lang="hr-HR" sz="2800" dirty="0"/>
              <a:t>opišite teritorijalne promjene u Istočnom Rimskom Carstvu u vrijeme cara Justinijana.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504C0577-59C5-474F-8E3D-8A529984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B72D981-1071-4CA1-BD4F-7275B2BF7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75" y="58166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1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B6A0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40875F-7E81-4AAD-9AF8-B8E68325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Bizantsko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Carstvo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Rezervirano mjesto sadržaja 5" descr="Slika na kojoj se prikazuje raznobojno, sag, soba&#10;&#10;Opis je automatski generiran">
            <a:extLst>
              <a:ext uri="{FF2B5EF4-FFF2-40B4-BE49-F238E27FC236}">
                <a16:creationId xmlns="" xmlns:a16="http://schemas.microsoft.com/office/drawing/2014/main" id="{0112FC0C-83C2-4899-943E-A332272811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65" r="1" b="1010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B7581C1-3F9F-4655-B660-EF4FD49C7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562" y="917725"/>
            <a:ext cx="441809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err="1">
                <a:solidFill>
                  <a:srgbClr val="FFFFFF"/>
                </a:solidFill>
              </a:rPr>
              <a:t>Usporedba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sučeljavanje</a:t>
            </a:r>
            <a:endParaRPr lang="en-US" sz="32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3200" dirty="0" err="1">
                <a:solidFill>
                  <a:srgbClr val="FFFFFF"/>
                </a:solidFill>
              </a:rPr>
              <a:t>Pročitajte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tekst</a:t>
            </a:r>
            <a:r>
              <a:rPr lang="en-US" sz="3200" dirty="0">
                <a:solidFill>
                  <a:srgbClr val="FFFFFF"/>
                </a:solidFill>
              </a:rPr>
              <a:t> u </a:t>
            </a:r>
            <a:r>
              <a:rPr lang="en-US" sz="3200" dirty="0" err="1">
                <a:solidFill>
                  <a:srgbClr val="FFFFFF"/>
                </a:solidFill>
              </a:rPr>
              <a:t>udžbeniku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stranici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26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odgovorite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pitanje</a:t>
            </a:r>
            <a:r>
              <a:rPr lang="hr-HR" sz="3200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F37A66B-AE25-46B3-8A40-C72A99648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239059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="" xmlns:a16="http://schemas.microsoft.com/office/drawing/2014/main" id="{46CC1B90-92E5-49AB-9268-A808474F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7281" y="37837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243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441</Words>
  <Application>Microsoft Office PowerPoint</Application>
  <PresentationFormat>Custom</PresentationFormat>
  <Paragraphs>81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Bizantsko Carstvo</vt:lpstr>
      <vt:lpstr>Slide 2</vt:lpstr>
      <vt:lpstr>Bizantsko Carstvo</vt:lpstr>
      <vt:lpstr>Bizantsko Carstvo</vt:lpstr>
      <vt:lpstr>Bizantsko Carstvo</vt:lpstr>
      <vt:lpstr>Bizantsko Carstvo</vt:lpstr>
      <vt:lpstr>Bizantsko Carstvo</vt:lpstr>
      <vt:lpstr>Bizantsko Carstvo</vt:lpstr>
      <vt:lpstr>Bizantsko Carstvo</vt:lpstr>
      <vt:lpstr>Bizantsko Carstvo</vt:lpstr>
      <vt:lpstr>Bizantsko Carstvo</vt:lpstr>
      <vt:lpstr>Bizantsko Carstvo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4</cp:revision>
  <dcterms:created xsi:type="dcterms:W3CDTF">2020-05-02T14:34:08Z</dcterms:created>
  <dcterms:modified xsi:type="dcterms:W3CDTF">2020-08-11T08:21:02Z</dcterms:modified>
</cp:coreProperties>
</file>